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Open Sans" charset="1" panose="020B0606030504020204"/>
      <p:regular r:id="rId14"/>
    </p:embeddedFont>
    <p:embeddedFont>
      <p:font typeface="Arial MT Pro Bold" charset="1" panose="020B0802020202020204"/>
      <p:regular r:id="rId15"/>
    </p:embeddedFont>
    <p:embeddedFont>
      <p:font typeface="Slussen Bold" charset="1" panose="00000000000000000000"/>
      <p:regular r:id="rId16"/>
    </p:embeddedFont>
    <p:embeddedFont>
      <p:font typeface="Slussen Mono Medium" charset="1" panose="00000000000000000000"/>
      <p:regular r:id="rId17"/>
    </p:embeddedFont>
    <p:embeddedFont>
      <p:font typeface="Arial" charset="1" panose="020B0604020202020204"/>
      <p:regular r:id="rId18"/>
    </p:embeddedFont>
    <p:embeddedFont>
      <p:font typeface="Arial Bold" charset="1" panose="020B0704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font17.fntdata"/><Relationship Id="rId7" Type="http://schemas.openxmlformats.org/officeDocument/2006/relationships/slide" Target="slides/slide2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06050"/>
          </a:xfrm>
          <a:custGeom>
            <a:avLst/>
            <a:gdLst/>
            <a:ahLst/>
            <a:cxnLst/>
            <a:rect r="r" b="b" t="t" l="l"/>
            <a:pathLst>
              <a:path h="10306050" w="18288000">
                <a:moveTo>
                  <a:pt x="0" y="0"/>
                </a:moveTo>
                <a:lnTo>
                  <a:pt x="18288000" y="0"/>
                </a:lnTo>
                <a:lnTo>
                  <a:pt x="18288000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34782" t="-16293" r="-4316" b="-2069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43506" y="6140511"/>
            <a:ext cx="10118358" cy="3377312"/>
          </a:xfrm>
          <a:custGeom>
            <a:avLst/>
            <a:gdLst/>
            <a:ahLst/>
            <a:cxnLst/>
            <a:rect r="r" b="b" t="t" l="l"/>
            <a:pathLst>
              <a:path h="3377312" w="10118358">
                <a:moveTo>
                  <a:pt x="0" y="0"/>
                </a:moveTo>
                <a:lnTo>
                  <a:pt x="10118358" y="0"/>
                </a:lnTo>
                <a:lnTo>
                  <a:pt x="10118358" y="3377312"/>
                </a:lnTo>
                <a:lnTo>
                  <a:pt x="0" y="33773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6345929" y="5432333"/>
            <a:ext cx="768404" cy="1614346"/>
            <a:chOff x="0" y="0"/>
            <a:chExt cx="1610995" cy="33845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610995" cy="3384550"/>
            </a:xfrm>
            <a:custGeom>
              <a:avLst/>
              <a:gdLst/>
              <a:ahLst/>
              <a:cxnLst/>
              <a:rect r="r" b="b" t="t" l="l"/>
              <a:pathLst>
                <a:path h="3384550" w="1610995">
                  <a:moveTo>
                    <a:pt x="843280" y="3333750"/>
                  </a:moveTo>
                  <a:lnTo>
                    <a:pt x="1585595" y="3333750"/>
                  </a:lnTo>
                  <a:lnTo>
                    <a:pt x="1585595" y="3359150"/>
                  </a:lnTo>
                  <a:lnTo>
                    <a:pt x="1560195" y="3359150"/>
                  </a:lnTo>
                  <a:lnTo>
                    <a:pt x="1560195" y="25400"/>
                  </a:lnTo>
                  <a:lnTo>
                    <a:pt x="1585595" y="25400"/>
                  </a:lnTo>
                  <a:lnTo>
                    <a:pt x="1585595" y="50800"/>
                  </a:lnTo>
                  <a:lnTo>
                    <a:pt x="967740" y="50800"/>
                  </a:lnTo>
                  <a:lnTo>
                    <a:pt x="967740" y="25400"/>
                  </a:lnTo>
                  <a:lnTo>
                    <a:pt x="992124" y="32512"/>
                  </a:lnTo>
                  <a:cubicBezTo>
                    <a:pt x="949960" y="176657"/>
                    <a:pt x="895477" y="293243"/>
                    <a:pt x="827786" y="381000"/>
                  </a:cubicBezTo>
                  <a:lnTo>
                    <a:pt x="827786" y="381000"/>
                  </a:lnTo>
                  <a:lnTo>
                    <a:pt x="827786" y="381000"/>
                  </a:lnTo>
                  <a:cubicBezTo>
                    <a:pt x="759079" y="469900"/>
                    <a:pt x="661416" y="536956"/>
                    <a:pt x="536448" y="582676"/>
                  </a:cubicBezTo>
                  <a:lnTo>
                    <a:pt x="536448" y="582676"/>
                  </a:lnTo>
                  <a:lnTo>
                    <a:pt x="536448" y="582676"/>
                  </a:lnTo>
                  <a:cubicBezTo>
                    <a:pt x="411226" y="628523"/>
                    <a:pt x="240665" y="653796"/>
                    <a:pt x="26162" y="659765"/>
                  </a:cubicBezTo>
                  <a:lnTo>
                    <a:pt x="25400" y="634365"/>
                  </a:lnTo>
                  <a:lnTo>
                    <a:pt x="50800" y="634365"/>
                  </a:lnTo>
                  <a:lnTo>
                    <a:pt x="50800" y="1212215"/>
                  </a:lnTo>
                  <a:lnTo>
                    <a:pt x="25400" y="1212215"/>
                  </a:lnTo>
                  <a:lnTo>
                    <a:pt x="25400" y="1186815"/>
                  </a:lnTo>
                  <a:lnTo>
                    <a:pt x="843280" y="1186815"/>
                  </a:lnTo>
                  <a:lnTo>
                    <a:pt x="868680" y="1186815"/>
                  </a:lnTo>
                  <a:lnTo>
                    <a:pt x="868680" y="1212215"/>
                  </a:lnTo>
                  <a:lnTo>
                    <a:pt x="868680" y="3359150"/>
                  </a:lnTo>
                  <a:lnTo>
                    <a:pt x="843280" y="3359150"/>
                  </a:lnTo>
                  <a:lnTo>
                    <a:pt x="843280" y="3333750"/>
                  </a:lnTo>
                  <a:moveTo>
                    <a:pt x="843280" y="3384550"/>
                  </a:moveTo>
                  <a:lnTo>
                    <a:pt x="817880" y="3384550"/>
                  </a:lnTo>
                  <a:lnTo>
                    <a:pt x="817880" y="3359150"/>
                  </a:lnTo>
                  <a:lnTo>
                    <a:pt x="817880" y="1212215"/>
                  </a:lnTo>
                  <a:lnTo>
                    <a:pt x="843280" y="1212215"/>
                  </a:lnTo>
                  <a:lnTo>
                    <a:pt x="843280" y="1237615"/>
                  </a:lnTo>
                  <a:lnTo>
                    <a:pt x="25400" y="1237615"/>
                  </a:lnTo>
                  <a:lnTo>
                    <a:pt x="0" y="1237615"/>
                  </a:lnTo>
                  <a:lnTo>
                    <a:pt x="0" y="1212215"/>
                  </a:lnTo>
                  <a:lnTo>
                    <a:pt x="0" y="634365"/>
                  </a:lnTo>
                  <a:lnTo>
                    <a:pt x="0" y="609600"/>
                  </a:lnTo>
                  <a:lnTo>
                    <a:pt x="24638" y="608965"/>
                  </a:lnTo>
                  <a:cubicBezTo>
                    <a:pt x="236728" y="603123"/>
                    <a:pt x="401066" y="577977"/>
                    <a:pt x="518922" y="534924"/>
                  </a:cubicBezTo>
                  <a:lnTo>
                    <a:pt x="527685" y="558800"/>
                  </a:lnTo>
                  <a:lnTo>
                    <a:pt x="518922" y="534924"/>
                  </a:lnTo>
                  <a:cubicBezTo>
                    <a:pt x="636905" y="491744"/>
                    <a:pt x="725805" y="429768"/>
                    <a:pt x="787527" y="349885"/>
                  </a:cubicBezTo>
                  <a:lnTo>
                    <a:pt x="807593" y="365379"/>
                  </a:lnTo>
                  <a:lnTo>
                    <a:pt x="787527" y="349885"/>
                  </a:lnTo>
                  <a:cubicBezTo>
                    <a:pt x="850138" y="268732"/>
                    <a:pt x="902335" y="158496"/>
                    <a:pt x="943229" y="18288"/>
                  </a:cubicBezTo>
                  <a:lnTo>
                    <a:pt x="948690" y="0"/>
                  </a:lnTo>
                  <a:lnTo>
                    <a:pt x="967740" y="0"/>
                  </a:lnTo>
                  <a:lnTo>
                    <a:pt x="1585595" y="0"/>
                  </a:lnTo>
                  <a:lnTo>
                    <a:pt x="1610995" y="0"/>
                  </a:lnTo>
                  <a:lnTo>
                    <a:pt x="1610995" y="25400"/>
                  </a:lnTo>
                  <a:lnTo>
                    <a:pt x="1610995" y="3359150"/>
                  </a:lnTo>
                  <a:lnTo>
                    <a:pt x="1610995" y="3384550"/>
                  </a:lnTo>
                  <a:lnTo>
                    <a:pt x="1585595" y="3384550"/>
                  </a:lnTo>
                  <a:lnTo>
                    <a:pt x="843280" y="3384550"/>
                  </a:lnTo>
                  <a:close/>
                </a:path>
              </a:pathLst>
            </a:custGeom>
            <a:solidFill>
              <a:srgbClr val="0B3970">
                <a:alpha val="91765"/>
              </a:srgbClr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181008" y="5944576"/>
            <a:ext cx="2628971" cy="417339"/>
            <a:chOff x="0" y="0"/>
            <a:chExt cx="1819720" cy="2888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55651" y="63627"/>
              <a:ext cx="1306703" cy="161925"/>
            </a:xfrm>
            <a:custGeom>
              <a:avLst/>
              <a:gdLst/>
              <a:ahLst/>
              <a:cxnLst/>
              <a:rect r="r" b="b" t="t" l="l"/>
              <a:pathLst>
                <a:path h="161925" w="1306703">
                  <a:moveTo>
                    <a:pt x="63754" y="159512"/>
                  </a:moveTo>
                  <a:cubicBezTo>
                    <a:pt x="85344" y="159512"/>
                    <a:pt x="99441" y="156972"/>
                    <a:pt x="110236" y="149860"/>
                  </a:cubicBezTo>
                  <a:cubicBezTo>
                    <a:pt x="121158" y="142113"/>
                    <a:pt x="127889" y="129667"/>
                    <a:pt x="127889" y="112268"/>
                  </a:cubicBezTo>
                  <a:cubicBezTo>
                    <a:pt x="127889" y="82423"/>
                    <a:pt x="107696" y="71374"/>
                    <a:pt x="79502" y="65151"/>
                  </a:cubicBezTo>
                  <a:lnTo>
                    <a:pt x="57785" y="60325"/>
                  </a:lnTo>
                  <a:cubicBezTo>
                    <a:pt x="41783" y="56769"/>
                    <a:pt x="36068" y="53213"/>
                    <a:pt x="36068" y="43688"/>
                  </a:cubicBezTo>
                  <a:cubicBezTo>
                    <a:pt x="36068" y="36068"/>
                    <a:pt x="41783" y="32512"/>
                    <a:pt x="54356" y="32512"/>
                  </a:cubicBezTo>
                  <a:lnTo>
                    <a:pt x="117856" y="32512"/>
                  </a:lnTo>
                  <a:lnTo>
                    <a:pt x="117856" y="1905"/>
                  </a:lnTo>
                  <a:lnTo>
                    <a:pt x="57150" y="1905"/>
                  </a:lnTo>
                  <a:cubicBezTo>
                    <a:pt x="32766" y="1905"/>
                    <a:pt x="21590" y="5080"/>
                    <a:pt x="11557" y="14478"/>
                  </a:cubicBezTo>
                  <a:cubicBezTo>
                    <a:pt x="3810" y="21463"/>
                    <a:pt x="0" y="31242"/>
                    <a:pt x="0" y="45085"/>
                  </a:cubicBezTo>
                  <a:cubicBezTo>
                    <a:pt x="0" y="74549"/>
                    <a:pt x="17018" y="84455"/>
                    <a:pt x="47117" y="91313"/>
                  </a:cubicBezTo>
                  <a:lnTo>
                    <a:pt x="65151" y="95504"/>
                  </a:lnTo>
                  <a:cubicBezTo>
                    <a:pt x="76327" y="98044"/>
                    <a:pt x="91694" y="101981"/>
                    <a:pt x="91694" y="113411"/>
                  </a:cubicBezTo>
                  <a:cubicBezTo>
                    <a:pt x="91694" y="124841"/>
                    <a:pt x="84328" y="128778"/>
                    <a:pt x="67310" y="128778"/>
                  </a:cubicBezTo>
                  <a:lnTo>
                    <a:pt x="1778" y="128778"/>
                  </a:lnTo>
                  <a:lnTo>
                    <a:pt x="1778" y="159385"/>
                  </a:lnTo>
                  <a:close/>
                  <a:moveTo>
                    <a:pt x="204724" y="159639"/>
                  </a:moveTo>
                  <a:lnTo>
                    <a:pt x="269621" y="159639"/>
                  </a:lnTo>
                  <a:lnTo>
                    <a:pt x="269621" y="129032"/>
                  </a:lnTo>
                  <a:lnTo>
                    <a:pt x="182499" y="129032"/>
                  </a:lnTo>
                  <a:lnTo>
                    <a:pt x="182499" y="94996"/>
                  </a:lnTo>
                  <a:lnTo>
                    <a:pt x="259461" y="94996"/>
                  </a:lnTo>
                  <a:lnTo>
                    <a:pt x="259461" y="66040"/>
                  </a:lnTo>
                  <a:lnTo>
                    <a:pt x="182499" y="66040"/>
                  </a:lnTo>
                  <a:lnTo>
                    <a:pt x="182499" y="32639"/>
                  </a:lnTo>
                  <a:lnTo>
                    <a:pt x="267462" y="32639"/>
                  </a:lnTo>
                  <a:lnTo>
                    <a:pt x="267462" y="2032"/>
                  </a:lnTo>
                  <a:lnTo>
                    <a:pt x="204597" y="2032"/>
                  </a:lnTo>
                  <a:cubicBezTo>
                    <a:pt x="180213" y="2032"/>
                    <a:pt x="169037" y="5207"/>
                    <a:pt x="159004" y="14605"/>
                  </a:cubicBezTo>
                  <a:cubicBezTo>
                    <a:pt x="151257" y="21590"/>
                    <a:pt x="147447" y="31369"/>
                    <a:pt x="147447" y="45212"/>
                  </a:cubicBezTo>
                  <a:lnTo>
                    <a:pt x="147447" y="116205"/>
                  </a:lnTo>
                  <a:cubicBezTo>
                    <a:pt x="147447" y="130048"/>
                    <a:pt x="151257" y="140081"/>
                    <a:pt x="159004" y="146812"/>
                  </a:cubicBezTo>
                  <a:cubicBezTo>
                    <a:pt x="169037" y="156210"/>
                    <a:pt x="180213" y="159385"/>
                    <a:pt x="204597" y="159385"/>
                  </a:cubicBezTo>
                  <a:moveTo>
                    <a:pt x="295275" y="159512"/>
                  </a:moveTo>
                  <a:lnTo>
                    <a:pt x="329946" y="159512"/>
                  </a:lnTo>
                  <a:lnTo>
                    <a:pt x="329946" y="54737"/>
                  </a:lnTo>
                  <a:lnTo>
                    <a:pt x="332232" y="54737"/>
                  </a:lnTo>
                  <a:lnTo>
                    <a:pt x="386207" y="159639"/>
                  </a:lnTo>
                  <a:lnTo>
                    <a:pt x="427228" y="159639"/>
                  </a:lnTo>
                  <a:lnTo>
                    <a:pt x="427228" y="1905"/>
                  </a:lnTo>
                  <a:lnTo>
                    <a:pt x="392557" y="1905"/>
                  </a:lnTo>
                  <a:lnTo>
                    <a:pt x="392557" y="106426"/>
                  </a:lnTo>
                  <a:lnTo>
                    <a:pt x="390271" y="106426"/>
                  </a:lnTo>
                  <a:lnTo>
                    <a:pt x="336169" y="1905"/>
                  </a:lnTo>
                  <a:lnTo>
                    <a:pt x="295148" y="1905"/>
                  </a:lnTo>
                  <a:close/>
                  <a:moveTo>
                    <a:pt x="499618" y="159512"/>
                  </a:moveTo>
                  <a:lnTo>
                    <a:pt x="535559" y="159512"/>
                  </a:lnTo>
                  <a:lnTo>
                    <a:pt x="535559" y="32512"/>
                  </a:lnTo>
                  <a:lnTo>
                    <a:pt x="583438" y="32512"/>
                  </a:lnTo>
                  <a:lnTo>
                    <a:pt x="583438" y="2032"/>
                  </a:lnTo>
                  <a:lnTo>
                    <a:pt x="451485" y="2032"/>
                  </a:lnTo>
                  <a:lnTo>
                    <a:pt x="451485" y="32639"/>
                  </a:lnTo>
                  <a:lnTo>
                    <a:pt x="499618" y="32639"/>
                  </a:lnTo>
                  <a:close/>
                  <a:moveTo>
                    <a:pt x="607949" y="159512"/>
                  </a:moveTo>
                  <a:lnTo>
                    <a:pt x="643890" y="159512"/>
                  </a:lnTo>
                  <a:lnTo>
                    <a:pt x="643890" y="1905"/>
                  </a:lnTo>
                  <a:lnTo>
                    <a:pt x="607822" y="1905"/>
                  </a:lnTo>
                  <a:close/>
                  <a:moveTo>
                    <a:pt x="667258" y="159512"/>
                  </a:moveTo>
                  <a:lnTo>
                    <a:pt x="704723" y="159512"/>
                  </a:lnTo>
                  <a:lnTo>
                    <a:pt x="715010" y="128143"/>
                  </a:lnTo>
                  <a:lnTo>
                    <a:pt x="772414" y="128143"/>
                  </a:lnTo>
                  <a:lnTo>
                    <a:pt x="782447" y="159512"/>
                  </a:lnTo>
                  <a:lnTo>
                    <a:pt x="820674" y="159512"/>
                  </a:lnTo>
                  <a:lnTo>
                    <a:pt x="764540" y="1905"/>
                  </a:lnTo>
                  <a:lnTo>
                    <a:pt x="723900" y="1905"/>
                  </a:lnTo>
                  <a:close/>
                  <a:moveTo>
                    <a:pt x="724027" y="100838"/>
                  </a:moveTo>
                  <a:lnTo>
                    <a:pt x="742950" y="43434"/>
                  </a:lnTo>
                  <a:lnTo>
                    <a:pt x="745236" y="43434"/>
                  </a:lnTo>
                  <a:lnTo>
                    <a:pt x="763524" y="100838"/>
                  </a:lnTo>
                  <a:close/>
                  <a:moveTo>
                    <a:pt x="865251" y="159512"/>
                  </a:moveTo>
                  <a:lnTo>
                    <a:pt x="889127" y="159512"/>
                  </a:lnTo>
                  <a:lnTo>
                    <a:pt x="889127" y="22098"/>
                  </a:lnTo>
                  <a:lnTo>
                    <a:pt x="1036447" y="22098"/>
                  </a:lnTo>
                  <a:lnTo>
                    <a:pt x="1036447" y="1905"/>
                  </a:lnTo>
                  <a:lnTo>
                    <a:pt x="819531" y="1905"/>
                  </a:lnTo>
                  <a:lnTo>
                    <a:pt x="819531" y="22098"/>
                  </a:lnTo>
                  <a:lnTo>
                    <a:pt x="865124" y="22098"/>
                  </a:lnTo>
                  <a:close/>
                  <a:moveTo>
                    <a:pt x="934593" y="90805"/>
                  </a:moveTo>
                  <a:lnTo>
                    <a:pt x="1029208" y="90805"/>
                  </a:lnTo>
                  <a:lnTo>
                    <a:pt x="1029208" y="70739"/>
                  </a:lnTo>
                  <a:lnTo>
                    <a:pt x="934593" y="70739"/>
                  </a:lnTo>
                  <a:close/>
                  <a:moveTo>
                    <a:pt x="1038098" y="139319"/>
                  </a:moveTo>
                  <a:lnTo>
                    <a:pt x="934593" y="139319"/>
                  </a:lnTo>
                  <a:lnTo>
                    <a:pt x="934593" y="159512"/>
                  </a:lnTo>
                  <a:lnTo>
                    <a:pt x="1037971" y="159512"/>
                  </a:lnTo>
                  <a:close/>
                  <a:moveTo>
                    <a:pt x="1119632" y="161544"/>
                  </a:moveTo>
                  <a:cubicBezTo>
                    <a:pt x="1137412" y="161544"/>
                    <a:pt x="1151255" y="156210"/>
                    <a:pt x="1161288" y="145669"/>
                  </a:cubicBezTo>
                  <a:cubicBezTo>
                    <a:pt x="1171321" y="135128"/>
                    <a:pt x="1176274" y="120396"/>
                    <a:pt x="1176147" y="101473"/>
                  </a:cubicBezTo>
                  <a:lnTo>
                    <a:pt x="1153033" y="101473"/>
                  </a:lnTo>
                  <a:cubicBezTo>
                    <a:pt x="1153033" y="114173"/>
                    <a:pt x="1150112" y="123825"/>
                    <a:pt x="1144397" y="130683"/>
                  </a:cubicBezTo>
                  <a:cubicBezTo>
                    <a:pt x="1138682" y="137541"/>
                    <a:pt x="1130427" y="140970"/>
                    <a:pt x="1119632" y="140970"/>
                  </a:cubicBezTo>
                  <a:cubicBezTo>
                    <a:pt x="1111885" y="140970"/>
                    <a:pt x="1105662" y="139192"/>
                    <a:pt x="1100836" y="135763"/>
                  </a:cubicBezTo>
                  <a:cubicBezTo>
                    <a:pt x="1096010" y="132334"/>
                    <a:pt x="1092327" y="126365"/>
                    <a:pt x="1089787" y="118237"/>
                  </a:cubicBezTo>
                  <a:cubicBezTo>
                    <a:pt x="1087247" y="110109"/>
                    <a:pt x="1085977" y="98933"/>
                    <a:pt x="1085977" y="85090"/>
                  </a:cubicBezTo>
                  <a:lnTo>
                    <a:pt x="1085977" y="75819"/>
                  </a:lnTo>
                  <a:cubicBezTo>
                    <a:pt x="1085977" y="62103"/>
                    <a:pt x="1087247" y="51181"/>
                    <a:pt x="1089787" y="43053"/>
                  </a:cubicBezTo>
                  <a:cubicBezTo>
                    <a:pt x="1092327" y="34925"/>
                    <a:pt x="1096010" y="29083"/>
                    <a:pt x="1100963" y="25654"/>
                  </a:cubicBezTo>
                  <a:cubicBezTo>
                    <a:pt x="1106424" y="21971"/>
                    <a:pt x="1113028" y="20193"/>
                    <a:pt x="1119632" y="20447"/>
                  </a:cubicBezTo>
                  <a:cubicBezTo>
                    <a:pt x="1130554" y="20447"/>
                    <a:pt x="1138809" y="23622"/>
                    <a:pt x="1144270" y="29845"/>
                  </a:cubicBezTo>
                  <a:cubicBezTo>
                    <a:pt x="1149731" y="36068"/>
                    <a:pt x="1152525" y="45720"/>
                    <a:pt x="1152525" y="58801"/>
                  </a:cubicBezTo>
                  <a:lnTo>
                    <a:pt x="1176401" y="58801"/>
                  </a:lnTo>
                  <a:cubicBezTo>
                    <a:pt x="1176401" y="46355"/>
                    <a:pt x="1174242" y="35687"/>
                    <a:pt x="1169924" y="26924"/>
                  </a:cubicBezTo>
                  <a:cubicBezTo>
                    <a:pt x="1165860" y="18415"/>
                    <a:pt x="1159129" y="11303"/>
                    <a:pt x="1150747" y="6858"/>
                  </a:cubicBezTo>
                  <a:cubicBezTo>
                    <a:pt x="1142238" y="2286"/>
                    <a:pt x="1131951" y="0"/>
                    <a:pt x="1119759" y="0"/>
                  </a:cubicBezTo>
                  <a:cubicBezTo>
                    <a:pt x="1107313" y="0"/>
                    <a:pt x="1096772" y="2540"/>
                    <a:pt x="1088263" y="7620"/>
                  </a:cubicBezTo>
                  <a:cubicBezTo>
                    <a:pt x="1079754" y="12700"/>
                    <a:pt x="1073277" y="20701"/>
                    <a:pt x="1068832" y="31623"/>
                  </a:cubicBezTo>
                  <a:cubicBezTo>
                    <a:pt x="1064387" y="42545"/>
                    <a:pt x="1061974" y="56642"/>
                    <a:pt x="1061974" y="74041"/>
                  </a:cubicBezTo>
                  <a:lnTo>
                    <a:pt x="1061974" y="87884"/>
                  </a:lnTo>
                  <a:cubicBezTo>
                    <a:pt x="1061974" y="105156"/>
                    <a:pt x="1064260" y="119253"/>
                    <a:pt x="1068832" y="130175"/>
                  </a:cubicBezTo>
                  <a:cubicBezTo>
                    <a:pt x="1073404" y="141097"/>
                    <a:pt x="1079881" y="149098"/>
                    <a:pt x="1088263" y="154305"/>
                  </a:cubicBezTo>
                  <a:cubicBezTo>
                    <a:pt x="1096645" y="159512"/>
                    <a:pt x="1107186" y="161925"/>
                    <a:pt x="1119759" y="161925"/>
                  </a:cubicBezTo>
                  <a:moveTo>
                    <a:pt x="1199515" y="159766"/>
                  </a:moveTo>
                  <a:lnTo>
                    <a:pt x="1223137" y="159766"/>
                  </a:lnTo>
                  <a:lnTo>
                    <a:pt x="1223137" y="89154"/>
                  </a:lnTo>
                  <a:lnTo>
                    <a:pt x="1283208" y="89154"/>
                  </a:lnTo>
                  <a:lnTo>
                    <a:pt x="1283208" y="159512"/>
                  </a:lnTo>
                  <a:lnTo>
                    <a:pt x="1306703" y="159512"/>
                  </a:lnTo>
                  <a:lnTo>
                    <a:pt x="1306703" y="1905"/>
                  </a:lnTo>
                  <a:lnTo>
                    <a:pt x="1283208" y="1905"/>
                  </a:lnTo>
                  <a:lnTo>
                    <a:pt x="1283208" y="68961"/>
                  </a:lnTo>
                  <a:lnTo>
                    <a:pt x="1223137" y="68961"/>
                  </a:lnTo>
                  <a:lnTo>
                    <a:pt x="1223137" y="1905"/>
                  </a:lnTo>
                  <a:lnTo>
                    <a:pt x="1199515" y="1905"/>
                  </a:lnTo>
                  <a:close/>
                </a:path>
              </a:pathLst>
            </a:custGeom>
            <a:solidFill>
              <a:srgbClr val="000000">
                <a:alpha val="91765"/>
              </a:srgbClr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3500" y="65659"/>
              <a:ext cx="157734" cy="157607"/>
            </a:xfrm>
            <a:custGeom>
              <a:avLst/>
              <a:gdLst/>
              <a:ahLst/>
              <a:cxnLst/>
              <a:rect r="r" b="b" t="t" l="l"/>
              <a:pathLst>
                <a:path h="157607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607"/>
                  </a:lnTo>
                  <a:lnTo>
                    <a:pt x="0" y="157607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598549" y="65532"/>
              <a:ext cx="157734" cy="157734"/>
            </a:xfrm>
            <a:custGeom>
              <a:avLst/>
              <a:gdLst/>
              <a:ahLst/>
              <a:cxnLst/>
              <a:rect r="r" b="b" t="t" l="l"/>
              <a:pathLst>
                <a:path h="157734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734"/>
                  </a:lnTo>
                  <a:lnTo>
                    <a:pt x="0" y="157734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-250904" y="2856742"/>
            <a:ext cx="17730074" cy="967668"/>
            <a:chOff x="0" y="0"/>
            <a:chExt cx="7207733" cy="39338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28219" y="108204"/>
              <a:ext cx="6916040" cy="221615"/>
            </a:xfrm>
            <a:custGeom>
              <a:avLst/>
              <a:gdLst/>
              <a:ahLst/>
              <a:cxnLst/>
              <a:rect r="r" b="b" t="t" l="l"/>
              <a:pathLst>
                <a:path h="221615" w="6916040">
                  <a:moveTo>
                    <a:pt x="4826" y="0"/>
                  </a:moveTo>
                  <a:lnTo>
                    <a:pt x="191262" y="216408"/>
                  </a:lnTo>
                  <a:lnTo>
                    <a:pt x="188849" y="218440"/>
                  </a:lnTo>
                  <a:lnTo>
                    <a:pt x="188849" y="215265"/>
                  </a:lnTo>
                  <a:lnTo>
                    <a:pt x="6916039" y="215265"/>
                  </a:lnTo>
                  <a:lnTo>
                    <a:pt x="6916039" y="221615"/>
                  </a:lnTo>
                  <a:lnTo>
                    <a:pt x="188849" y="221615"/>
                  </a:lnTo>
                  <a:lnTo>
                    <a:pt x="187452" y="221615"/>
                  </a:lnTo>
                  <a:lnTo>
                    <a:pt x="186563" y="22047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107188"/>
              <a:ext cx="699770" cy="6350"/>
            </a:xfrm>
            <a:custGeom>
              <a:avLst/>
              <a:gdLst/>
              <a:ahLst/>
              <a:cxnLst/>
              <a:rect r="r" b="b" t="t" l="l"/>
              <a:pathLst>
                <a:path h="6350" w="699770">
                  <a:moveTo>
                    <a:pt x="0" y="0"/>
                  </a:moveTo>
                  <a:lnTo>
                    <a:pt x="0" y="6350"/>
                  </a:lnTo>
                  <a:lnTo>
                    <a:pt x="699770" y="635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719328" y="63500"/>
              <a:ext cx="87884" cy="93599"/>
            </a:xfrm>
            <a:custGeom>
              <a:avLst/>
              <a:gdLst/>
              <a:ahLst/>
              <a:cxnLst/>
              <a:rect r="r" b="b" t="t" l="l"/>
              <a:pathLst>
                <a:path h="93599" w="87884">
                  <a:moveTo>
                    <a:pt x="87884" y="93599"/>
                  </a:moveTo>
                  <a:lnTo>
                    <a:pt x="0" y="93599"/>
                  </a:lnTo>
                  <a:lnTo>
                    <a:pt x="0" y="0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0B3970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473005" y="4067927"/>
            <a:ext cx="11626716" cy="675523"/>
            <a:chOff x="0" y="0"/>
            <a:chExt cx="7207733" cy="41878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228219" y="133604"/>
              <a:ext cx="6916040" cy="221615"/>
            </a:xfrm>
            <a:custGeom>
              <a:avLst/>
              <a:gdLst/>
              <a:ahLst/>
              <a:cxnLst/>
              <a:rect r="r" b="b" t="t" l="l"/>
              <a:pathLst>
                <a:path h="221615" w="6916040">
                  <a:moveTo>
                    <a:pt x="4826" y="0"/>
                  </a:moveTo>
                  <a:lnTo>
                    <a:pt x="191262" y="216408"/>
                  </a:lnTo>
                  <a:lnTo>
                    <a:pt x="188849" y="218440"/>
                  </a:lnTo>
                  <a:lnTo>
                    <a:pt x="188849" y="215265"/>
                  </a:lnTo>
                  <a:lnTo>
                    <a:pt x="6916039" y="215265"/>
                  </a:lnTo>
                  <a:lnTo>
                    <a:pt x="6916039" y="221615"/>
                  </a:lnTo>
                  <a:lnTo>
                    <a:pt x="188849" y="221615"/>
                  </a:lnTo>
                  <a:lnTo>
                    <a:pt x="187452" y="221615"/>
                  </a:lnTo>
                  <a:lnTo>
                    <a:pt x="186563" y="22047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3500" y="107188"/>
              <a:ext cx="699770" cy="6350"/>
            </a:xfrm>
            <a:custGeom>
              <a:avLst/>
              <a:gdLst/>
              <a:ahLst/>
              <a:cxnLst/>
              <a:rect r="r" b="b" t="t" l="l"/>
              <a:pathLst>
                <a:path h="6350" w="699770">
                  <a:moveTo>
                    <a:pt x="0" y="0"/>
                  </a:moveTo>
                  <a:lnTo>
                    <a:pt x="0" y="6350"/>
                  </a:lnTo>
                  <a:lnTo>
                    <a:pt x="699770" y="635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19328" y="63500"/>
              <a:ext cx="87884" cy="93599"/>
            </a:xfrm>
            <a:custGeom>
              <a:avLst/>
              <a:gdLst/>
              <a:ahLst/>
              <a:cxnLst/>
              <a:rect r="r" b="b" t="t" l="l"/>
              <a:pathLst>
                <a:path h="93599" w="87884">
                  <a:moveTo>
                    <a:pt x="87884" y="93599"/>
                  </a:moveTo>
                  <a:lnTo>
                    <a:pt x="0" y="93599"/>
                  </a:lnTo>
                  <a:lnTo>
                    <a:pt x="0" y="0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376DB5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3257636" y="3873403"/>
            <a:ext cx="4077509" cy="835868"/>
            <a:chOff x="0" y="0"/>
            <a:chExt cx="730644" cy="14977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30644" cy="149778"/>
            </a:xfrm>
            <a:custGeom>
              <a:avLst/>
              <a:gdLst/>
              <a:ahLst/>
              <a:cxnLst/>
              <a:rect r="r" b="b" t="t" l="l"/>
              <a:pathLst>
                <a:path h="149778" w="730644">
                  <a:moveTo>
                    <a:pt x="0" y="0"/>
                  </a:moveTo>
                  <a:lnTo>
                    <a:pt x="730644" y="0"/>
                  </a:lnTo>
                  <a:lnTo>
                    <a:pt x="730644" y="149778"/>
                  </a:lnTo>
                  <a:lnTo>
                    <a:pt x="0" y="149778"/>
                  </a:lnTo>
                  <a:close/>
                </a:path>
              </a:pathLst>
            </a:custGeom>
            <a:solidFill>
              <a:srgbClr val="0B3970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76200"/>
              <a:ext cx="730644" cy="2259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02"/>
                </a:lnSpc>
              </a:pPr>
              <a:r>
                <a:rPr lang="en-US" sz="3644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COMPANY LOGO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028700" y="1137069"/>
            <a:ext cx="2342208" cy="304291"/>
          </a:xfrm>
          <a:custGeom>
            <a:avLst/>
            <a:gdLst/>
            <a:ahLst/>
            <a:cxnLst/>
            <a:rect r="r" b="b" t="t" l="l"/>
            <a:pathLst>
              <a:path h="304291" w="2342208">
                <a:moveTo>
                  <a:pt x="0" y="0"/>
                </a:moveTo>
                <a:lnTo>
                  <a:pt x="2342208" y="0"/>
                </a:lnTo>
                <a:lnTo>
                  <a:pt x="2342208" y="304291"/>
                </a:lnTo>
                <a:lnTo>
                  <a:pt x="0" y="3042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7265661" y="6858192"/>
            <a:ext cx="7258132" cy="234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8"/>
              </a:lnSpc>
            </a:pPr>
            <a:r>
              <a:rPr lang="en-US" b="true" sz="1277" spc="190">
                <a:solidFill>
                  <a:srgbClr val="376DB5">
                    <a:alpha val="91765"/>
                  </a:srgbClr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DETECTION, MEASUREMENT AND CONTROL OF EMERGING RISKS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171483" y="6295240"/>
            <a:ext cx="2821933" cy="591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b="true" sz="3444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CONGRESS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280566" y="5276850"/>
            <a:ext cx="2821933" cy="591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1"/>
              </a:lnSpc>
            </a:pPr>
            <a:r>
              <a:rPr lang="en-US" b="true" sz="3444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st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933278" y="2761492"/>
            <a:ext cx="6164941" cy="8135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7"/>
              </a:lnSpc>
            </a:pPr>
            <a:r>
              <a:rPr lang="en-US" b="true" sz="4719">
                <a:solidFill>
                  <a:srgbClr val="0B3970"/>
                </a:solidFill>
                <a:latin typeface="Slussen Bold"/>
                <a:ea typeface="Slussen Bold"/>
                <a:cs typeface="Slussen Bold"/>
                <a:sym typeface="Slussen Bold"/>
              </a:rPr>
              <a:t>ABSTRACT TITLE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046514" y="3860032"/>
            <a:ext cx="5168595" cy="666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3"/>
              </a:lnSpc>
            </a:pPr>
            <a:r>
              <a:rPr lang="en-US" b="true" sz="3402">
                <a:solidFill>
                  <a:srgbClr val="376DB5"/>
                </a:solidFill>
                <a:latin typeface="Slussen Mono Medium"/>
                <a:ea typeface="Slussen Mono Medium"/>
                <a:cs typeface="Slussen Mono Medium"/>
                <a:sym typeface="Slussen Mono Medium"/>
              </a:rPr>
              <a:t>Author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929916" y="761631"/>
            <a:ext cx="1770470" cy="19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34"/>
              </a:lnSpc>
              <a:spcBef>
                <a:spcPct val="0"/>
              </a:spcBef>
            </a:pPr>
            <a:r>
              <a:rPr lang="en-US" b="true" sz="1024">
                <a:solidFill>
                  <a:srgbClr val="0B397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with the support of: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8700" y="757834"/>
            <a:ext cx="1747639" cy="202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27"/>
              </a:lnSpc>
              <a:spcBef>
                <a:spcPct val="0"/>
              </a:spcBef>
            </a:pPr>
            <a:r>
              <a:rPr lang="en-US" b="true" sz="1019" strike="noStrike" u="none">
                <a:solidFill>
                  <a:srgbClr val="0B3970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organized by: 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0929916" y="1091303"/>
            <a:ext cx="6405229" cy="384314"/>
          </a:xfrm>
          <a:custGeom>
            <a:avLst/>
            <a:gdLst/>
            <a:ahLst/>
            <a:cxnLst/>
            <a:rect r="r" b="b" t="t" l="l"/>
            <a:pathLst>
              <a:path h="384314" w="6405229">
                <a:moveTo>
                  <a:pt x="0" y="0"/>
                </a:moveTo>
                <a:lnTo>
                  <a:pt x="6405228" y="0"/>
                </a:lnTo>
                <a:lnTo>
                  <a:pt x="6405228" y="384314"/>
                </a:lnTo>
                <a:lnTo>
                  <a:pt x="0" y="3843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781" y="-9525"/>
            <a:ext cx="18288000" cy="10306050"/>
          </a:xfrm>
          <a:custGeom>
            <a:avLst/>
            <a:gdLst/>
            <a:ahLst/>
            <a:cxnLst/>
            <a:rect r="r" b="b" t="t" l="l"/>
            <a:pathLst>
              <a:path h="10306050" w="18288000">
                <a:moveTo>
                  <a:pt x="0" y="0"/>
                </a:moveTo>
                <a:lnTo>
                  <a:pt x="18288000" y="0"/>
                </a:lnTo>
                <a:lnTo>
                  <a:pt x="18288000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34782" t="-16293" r="-4316" b="-2069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8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14400" y="2076069"/>
            <a:ext cx="14778197" cy="806561"/>
            <a:chOff x="0" y="0"/>
            <a:chExt cx="7207733" cy="3933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28219" y="108204"/>
              <a:ext cx="6916040" cy="221615"/>
            </a:xfrm>
            <a:custGeom>
              <a:avLst/>
              <a:gdLst/>
              <a:ahLst/>
              <a:cxnLst/>
              <a:rect r="r" b="b" t="t" l="l"/>
              <a:pathLst>
                <a:path h="221615" w="6916040">
                  <a:moveTo>
                    <a:pt x="4826" y="0"/>
                  </a:moveTo>
                  <a:lnTo>
                    <a:pt x="191262" y="216408"/>
                  </a:lnTo>
                  <a:lnTo>
                    <a:pt x="188849" y="218440"/>
                  </a:lnTo>
                  <a:lnTo>
                    <a:pt x="188849" y="215265"/>
                  </a:lnTo>
                  <a:lnTo>
                    <a:pt x="6916039" y="215265"/>
                  </a:lnTo>
                  <a:lnTo>
                    <a:pt x="6916039" y="221615"/>
                  </a:lnTo>
                  <a:lnTo>
                    <a:pt x="188849" y="221615"/>
                  </a:lnTo>
                  <a:lnTo>
                    <a:pt x="187452" y="221615"/>
                  </a:lnTo>
                  <a:lnTo>
                    <a:pt x="186563" y="22047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3500" y="107188"/>
              <a:ext cx="699770" cy="6350"/>
            </a:xfrm>
            <a:custGeom>
              <a:avLst/>
              <a:gdLst/>
              <a:ahLst/>
              <a:cxnLst/>
              <a:rect r="r" b="b" t="t" l="l"/>
              <a:pathLst>
                <a:path h="6350" w="699770">
                  <a:moveTo>
                    <a:pt x="0" y="0"/>
                  </a:moveTo>
                  <a:lnTo>
                    <a:pt x="0" y="6350"/>
                  </a:lnTo>
                  <a:lnTo>
                    <a:pt x="699770" y="635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19328" y="63500"/>
              <a:ext cx="87884" cy="93599"/>
            </a:xfrm>
            <a:custGeom>
              <a:avLst/>
              <a:gdLst/>
              <a:ahLst/>
              <a:cxnLst/>
              <a:rect r="r" b="b" t="t" l="l"/>
              <a:pathLst>
                <a:path h="93599" w="87884">
                  <a:moveTo>
                    <a:pt x="87884" y="93599"/>
                  </a:moveTo>
                  <a:lnTo>
                    <a:pt x="0" y="93599"/>
                  </a:lnTo>
                  <a:lnTo>
                    <a:pt x="0" y="0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0B397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782562" y="1980819"/>
            <a:ext cx="5138541" cy="681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7"/>
              </a:lnSpc>
            </a:pPr>
            <a:r>
              <a:rPr lang="en-US" b="true" sz="3934">
                <a:solidFill>
                  <a:srgbClr val="0B3970"/>
                </a:solidFill>
                <a:latin typeface="Slussen Bold"/>
                <a:ea typeface="Slussen Bold"/>
                <a:cs typeface="Slussen Bold"/>
                <a:sym typeface="Slussen Bold"/>
              </a:rPr>
              <a:t>INDEX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578224" y="3844655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Color Palette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32411" y="3816080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01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51786" y="3816080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07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97528" y="3844655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Warm Welcome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78224" y="4464980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Logo Usage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32411" y="4436405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02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251786" y="4436405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08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797528" y="4464980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About Us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578224" y="5084740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Typography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32411" y="5056165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03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251786" y="5056165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09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797528" y="5084740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Our Values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578224" y="5704499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Our Gallery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532411" y="5675924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04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251786" y="5675924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10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797528" y="5704499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are in Numbers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578224" y="6324259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Team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532411" y="6295684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05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251786" y="6295684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11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797528" y="6324259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Moodboard Set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578224" y="6944019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Connect with Us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532411" y="6915444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06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251786" y="6915444"/>
            <a:ext cx="874312" cy="400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333333"/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12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797528" y="6944019"/>
            <a:ext cx="3114373" cy="37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860"/>
              </a:lnSpc>
              <a:spcBef>
                <a:spcPct val="0"/>
              </a:spcBef>
            </a:pPr>
            <a:r>
              <a:rPr lang="en-US" sz="22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Our Services</a:t>
            </a:r>
          </a:p>
        </p:txBody>
      </p:sp>
      <p:grpSp>
        <p:nvGrpSpPr>
          <p:cNvPr name="Group 35" id="35"/>
          <p:cNvGrpSpPr>
            <a:grpSpLocks noChangeAspect="true"/>
          </p:cNvGrpSpPr>
          <p:nvPr/>
        </p:nvGrpSpPr>
        <p:grpSpPr>
          <a:xfrm rot="0">
            <a:off x="8397417" y="9435194"/>
            <a:ext cx="310806" cy="652975"/>
            <a:chOff x="0" y="0"/>
            <a:chExt cx="1610995" cy="338455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610995" cy="3384550"/>
            </a:xfrm>
            <a:custGeom>
              <a:avLst/>
              <a:gdLst/>
              <a:ahLst/>
              <a:cxnLst/>
              <a:rect r="r" b="b" t="t" l="l"/>
              <a:pathLst>
                <a:path h="3384550" w="1610995">
                  <a:moveTo>
                    <a:pt x="843280" y="3333750"/>
                  </a:moveTo>
                  <a:lnTo>
                    <a:pt x="1585595" y="3333750"/>
                  </a:lnTo>
                  <a:lnTo>
                    <a:pt x="1585595" y="3359150"/>
                  </a:lnTo>
                  <a:lnTo>
                    <a:pt x="1560195" y="3359150"/>
                  </a:lnTo>
                  <a:lnTo>
                    <a:pt x="1560195" y="25400"/>
                  </a:lnTo>
                  <a:lnTo>
                    <a:pt x="1585595" y="25400"/>
                  </a:lnTo>
                  <a:lnTo>
                    <a:pt x="1585595" y="50800"/>
                  </a:lnTo>
                  <a:lnTo>
                    <a:pt x="967740" y="50800"/>
                  </a:lnTo>
                  <a:lnTo>
                    <a:pt x="967740" y="25400"/>
                  </a:lnTo>
                  <a:lnTo>
                    <a:pt x="992124" y="32512"/>
                  </a:lnTo>
                  <a:cubicBezTo>
                    <a:pt x="949960" y="176657"/>
                    <a:pt x="895477" y="293243"/>
                    <a:pt x="827786" y="381000"/>
                  </a:cubicBezTo>
                  <a:lnTo>
                    <a:pt x="827786" y="381000"/>
                  </a:lnTo>
                  <a:lnTo>
                    <a:pt x="827786" y="381000"/>
                  </a:lnTo>
                  <a:cubicBezTo>
                    <a:pt x="759079" y="469900"/>
                    <a:pt x="661416" y="536956"/>
                    <a:pt x="536448" y="582676"/>
                  </a:cubicBezTo>
                  <a:lnTo>
                    <a:pt x="536448" y="582676"/>
                  </a:lnTo>
                  <a:lnTo>
                    <a:pt x="536448" y="582676"/>
                  </a:lnTo>
                  <a:cubicBezTo>
                    <a:pt x="411226" y="628523"/>
                    <a:pt x="240665" y="653796"/>
                    <a:pt x="26162" y="659765"/>
                  </a:cubicBezTo>
                  <a:lnTo>
                    <a:pt x="25400" y="634365"/>
                  </a:lnTo>
                  <a:lnTo>
                    <a:pt x="50800" y="634365"/>
                  </a:lnTo>
                  <a:lnTo>
                    <a:pt x="50800" y="1212215"/>
                  </a:lnTo>
                  <a:lnTo>
                    <a:pt x="25400" y="1212215"/>
                  </a:lnTo>
                  <a:lnTo>
                    <a:pt x="25400" y="1186815"/>
                  </a:lnTo>
                  <a:lnTo>
                    <a:pt x="843280" y="1186815"/>
                  </a:lnTo>
                  <a:lnTo>
                    <a:pt x="868680" y="1186815"/>
                  </a:lnTo>
                  <a:lnTo>
                    <a:pt x="868680" y="1212215"/>
                  </a:lnTo>
                  <a:lnTo>
                    <a:pt x="868680" y="3359150"/>
                  </a:lnTo>
                  <a:lnTo>
                    <a:pt x="843280" y="3359150"/>
                  </a:lnTo>
                  <a:lnTo>
                    <a:pt x="843280" y="3333750"/>
                  </a:lnTo>
                  <a:moveTo>
                    <a:pt x="843280" y="3384550"/>
                  </a:moveTo>
                  <a:lnTo>
                    <a:pt x="817880" y="3384550"/>
                  </a:lnTo>
                  <a:lnTo>
                    <a:pt x="817880" y="3359150"/>
                  </a:lnTo>
                  <a:lnTo>
                    <a:pt x="817880" y="1212215"/>
                  </a:lnTo>
                  <a:lnTo>
                    <a:pt x="843280" y="1212215"/>
                  </a:lnTo>
                  <a:lnTo>
                    <a:pt x="843280" y="1237615"/>
                  </a:lnTo>
                  <a:lnTo>
                    <a:pt x="25400" y="1237615"/>
                  </a:lnTo>
                  <a:lnTo>
                    <a:pt x="0" y="1237615"/>
                  </a:lnTo>
                  <a:lnTo>
                    <a:pt x="0" y="1212215"/>
                  </a:lnTo>
                  <a:lnTo>
                    <a:pt x="0" y="634365"/>
                  </a:lnTo>
                  <a:lnTo>
                    <a:pt x="0" y="609600"/>
                  </a:lnTo>
                  <a:lnTo>
                    <a:pt x="24638" y="608965"/>
                  </a:lnTo>
                  <a:cubicBezTo>
                    <a:pt x="236728" y="603123"/>
                    <a:pt x="401066" y="577977"/>
                    <a:pt x="518922" y="534924"/>
                  </a:cubicBezTo>
                  <a:lnTo>
                    <a:pt x="527685" y="558800"/>
                  </a:lnTo>
                  <a:lnTo>
                    <a:pt x="518922" y="534924"/>
                  </a:lnTo>
                  <a:cubicBezTo>
                    <a:pt x="636905" y="491744"/>
                    <a:pt x="725805" y="429768"/>
                    <a:pt x="787527" y="349885"/>
                  </a:cubicBezTo>
                  <a:lnTo>
                    <a:pt x="807593" y="365379"/>
                  </a:lnTo>
                  <a:lnTo>
                    <a:pt x="787527" y="349885"/>
                  </a:lnTo>
                  <a:cubicBezTo>
                    <a:pt x="850138" y="268732"/>
                    <a:pt x="902335" y="158496"/>
                    <a:pt x="943229" y="18288"/>
                  </a:cubicBezTo>
                  <a:lnTo>
                    <a:pt x="948690" y="0"/>
                  </a:lnTo>
                  <a:lnTo>
                    <a:pt x="967740" y="0"/>
                  </a:lnTo>
                  <a:lnTo>
                    <a:pt x="1585595" y="0"/>
                  </a:lnTo>
                  <a:lnTo>
                    <a:pt x="1610995" y="0"/>
                  </a:lnTo>
                  <a:lnTo>
                    <a:pt x="1610995" y="25400"/>
                  </a:lnTo>
                  <a:lnTo>
                    <a:pt x="1610995" y="3359150"/>
                  </a:lnTo>
                  <a:lnTo>
                    <a:pt x="1610995" y="3384550"/>
                  </a:lnTo>
                  <a:lnTo>
                    <a:pt x="1585595" y="3384550"/>
                  </a:lnTo>
                  <a:lnTo>
                    <a:pt x="843280" y="3384550"/>
                  </a:lnTo>
                  <a:close/>
                </a:path>
              </a:pathLst>
            </a:custGeom>
            <a:solidFill>
              <a:srgbClr val="0B3970">
                <a:alpha val="91765"/>
              </a:srgbClr>
            </a:solidFill>
          </p:spPr>
        </p:sp>
      </p:grpSp>
      <p:grpSp>
        <p:nvGrpSpPr>
          <p:cNvPr name="Group 37" id="37"/>
          <p:cNvGrpSpPr>
            <a:grpSpLocks noChangeAspect="true"/>
          </p:cNvGrpSpPr>
          <p:nvPr/>
        </p:nvGrpSpPr>
        <p:grpSpPr>
          <a:xfrm rot="0">
            <a:off x="8712744" y="9707069"/>
            <a:ext cx="1063372" cy="168806"/>
            <a:chOff x="0" y="0"/>
            <a:chExt cx="1819720" cy="288874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255651" y="63627"/>
              <a:ext cx="1306703" cy="161925"/>
            </a:xfrm>
            <a:custGeom>
              <a:avLst/>
              <a:gdLst/>
              <a:ahLst/>
              <a:cxnLst/>
              <a:rect r="r" b="b" t="t" l="l"/>
              <a:pathLst>
                <a:path h="161925" w="1306703">
                  <a:moveTo>
                    <a:pt x="63754" y="159512"/>
                  </a:moveTo>
                  <a:cubicBezTo>
                    <a:pt x="85344" y="159512"/>
                    <a:pt x="99441" y="156972"/>
                    <a:pt x="110236" y="149860"/>
                  </a:cubicBezTo>
                  <a:cubicBezTo>
                    <a:pt x="121158" y="142113"/>
                    <a:pt x="127889" y="129667"/>
                    <a:pt x="127889" y="112268"/>
                  </a:cubicBezTo>
                  <a:cubicBezTo>
                    <a:pt x="127889" y="82423"/>
                    <a:pt x="107696" y="71374"/>
                    <a:pt x="79502" y="65151"/>
                  </a:cubicBezTo>
                  <a:lnTo>
                    <a:pt x="57785" y="60325"/>
                  </a:lnTo>
                  <a:cubicBezTo>
                    <a:pt x="41783" y="56769"/>
                    <a:pt x="36068" y="53213"/>
                    <a:pt x="36068" y="43688"/>
                  </a:cubicBezTo>
                  <a:cubicBezTo>
                    <a:pt x="36068" y="36068"/>
                    <a:pt x="41783" y="32512"/>
                    <a:pt x="54356" y="32512"/>
                  </a:cubicBezTo>
                  <a:lnTo>
                    <a:pt x="117856" y="32512"/>
                  </a:lnTo>
                  <a:lnTo>
                    <a:pt x="117856" y="1905"/>
                  </a:lnTo>
                  <a:lnTo>
                    <a:pt x="57150" y="1905"/>
                  </a:lnTo>
                  <a:cubicBezTo>
                    <a:pt x="32766" y="1905"/>
                    <a:pt x="21590" y="5080"/>
                    <a:pt x="11557" y="14478"/>
                  </a:cubicBezTo>
                  <a:cubicBezTo>
                    <a:pt x="3810" y="21463"/>
                    <a:pt x="0" y="31242"/>
                    <a:pt x="0" y="45085"/>
                  </a:cubicBezTo>
                  <a:cubicBezTo>
                    <a:pt x="0" y="74549"/>
                    <a:pt x="17018" y="84455"/>
                    <a:pt x="47117" y="91313"/>
                  </a:cubicBezTo>
                  <a:lnTo>
                    <a:pt x="65151" y="95504"/>
                  </a:lnTo>
                  <a:cubicBezTo>
                    <a:pt x="76327" y="98044"/>
                    <a:pt x="91694" y="101981"/>
                    <a:pt x="91694" y="113411"/>
                  </a:cubicBezTo>
                  <a:cubicBezTo>
                    <a:pt x="91694" y="124841"/>
                    <a:pt x="84328" y="128778"/>
                    <a:pt x="67310" y="128778"/>
                  </a:cubicBezTo>
                  <a:lnTo>
                    <a:pt x="1778" y="128778"/>
                  </a:lnTo>
                  <a:lnTo>
                    <a:pt x="1778" y="159385"/>
                  </a:lnTo>
                  <a:close/>
                  <a:moveTo>
                    <a:pt x="204724" y="159639"/>
                  </a:moveTo>
                  <a:lnTo>
                    <a:pt x="269621" y="159639"/>
                  </a:lnTo>
                  <a:lnTo>
                    <a:pt x="269621" y="129032"/>
                  </a:lnTo>
                  <a:lnTo>
                    <a:pt x="182499" y="129032"/>
                  </a:lnTo>
                  <a:lnTo>
                    <a:pt x="182499" y="94996"/>
                  </a:lnTo>
                  <a:lnTo>
                    <a:pt x="259461" y="94996"/>
                  </a:lnTo>
                  <a:lnTo>
                    <a:pt x="259461" y="66040"/>
                  </a:lnTo>
                  <a:lnTo>
                    <a:pt x="182499" y="66040"/>
                  </a:lnTo>
                  <a:lnTo>
                    <a:pt x="182499" y="32639"/>
                  </a:lnTo>
                  <a:lnTo>
                    <a:pt x="267462" y="32639"/>
                  </a:lnTo>
                  <a:lnTo>
                    <a:pt x="267462" y="2032"/>
                  </a:lnTo>
                  <a:lnTo>
                    <a:pt x="204597" y="2032"/>
                  </a:lnTo>
                  <a:cubicBezTo>
                    <a:pt x="180213" y="2032"/>
                    <a:pt x="169037" y="5207"/>
                    <a:pt x="159004" y="14605"/>
                  </a:cubicBezTo>
                  <a:cubicBezTo>
                    <a:pt x="151257" y="21590"/>
                    <a:pt x="147447" y="31369"/>
                    <a:pt x="147447" y="45212"/>
                  </a:cubicBezTo>
                  <a:lnTo>
                    <a:pt x="147447" y="116205"/>
                  </a:lnTo>
                  <a:cubicBezTo>
                    <a:pt x="147447" y="130048"/>
                    <a:pt x="151257" y="140081"/>
                    <a:pt x="159004" y="146812"/>
                  </a:cubicBezTo>
                  <a:cubicBezTo>
                    <a:pt x="169037" y="156210"/>
                    <a:pt x="180213" y="159385"/>
                    <a:pt x="204597" y="159385"/>
                  </a:cubicBezTo>
                  <a:moveTo>
                    <a:pt x="295275" y="159512"/>
                  </a:moveTo>
                  <a:lnTo>
                    <a:pt x="329946" y="159512"/>
                  </a:lnTo>
                  <a:lnTo>
                    <a:pt x="329946" y="54737"/>
                  </a:lnTo>
                  <a:lnTo>
                    <a:pt x="332232" y="54737"/>
                  </a:lnTo>
                  <a:lnTo>
                    <a:pt x="386207" y="159639"/>
                  </a:lnTo>
                  <a:lnTo>
                    <a:pt x="427228" y="159639"/>
                  </a:lnTo>
                  <a:lnTo>
                    <a:pt x="427228" y="1905"/>
                  </a:lnTo>
                  <a:lnTo>
                    <a:pt x="392557" y="1905"/>
                  </a:lnTo>
                  <a:lnTo>
                    <a:pt x="392557" y="106426"/>
                  </a:lnTo>
                  <a:lnTo>
                    <a:pt x="390271" y="106426"/>
                  </a:lnTo>
                  <a:lnTo>
                    <a:pt x="336169" y="1905"/>
                  </a:lnTo>
                  <a:lnTo>
                    <a:pt x="295148" y="1905"/>
                  </a:lnTo>
                  <a:close/>
                  <a:moveTo>
                    <a:pt x="499618" y="159512"/>
                  </a:moveTo>
                  <a:lnTo>
                    <a:pt x="535559" y="159512"/>
                  </a:lnTo>
                  <a:lnTo>
                    <a:pt x="535559" y="32512"/>
                  </a:lnTo>
                  <a:lnTo>
                    <a:pt x="583438" y="32512"/>
                  </a:lnTo>
                  <a:lnTo>
                    <a:pt x="583438" y="2032"/>
                  </a:lnTo>
                  <a:lnTo>
                    <a:pt x="451485" y="2032"/>
                  </a:lnTo>
                  <a:lnTo>
                    <a:pt x="451485" y="32639"/>
                  </a:lnTo>
                  <a:lnTo>
                    <a:pt x="499618" y="32639"/>
                  </a:lnTo>
                  <a:close/>
                  <a:moveTo>
                    <a:pt x="607949" y="159512"/>
                  </a:moveTo>
                  <a:lnTo>
                    <a:pt x="643890" y="159512"/>
                  </a:lnTo>
                  <a:lnTo>
                    <a:pt x="643890" y="1905"/>
                  </a:lnTo>
                  <a:lnTo>
                    <a:pt x="607822" y="1905"/>
                  </a:lnTo>
                  <a:close/>
                  <a:moveTo>
                    <a:pt x="667258" y="159512"/>
                  </a:moveTo>
                  <a:lnTo>
                    <a:pt x="704723" y="159512"/>
                  </a:lnTo>
                  <a:lnTo>
                    <a:pt x="715010" y="128143"/>
                  </a:lnTo>
                  <a:lnTo>
                    <a:pt x="772414" y="128143"/>
                  </a:lnTo>
                  <a:lnTo>
                    <a:pt x="782447" y="159512"/>
                  </a:lnTo>
                  <a:lnTo>
                    <a:pt x="820674" y="159512"/>
                  </a:lnTo>
                  <a:lnTo>
                    <a:pt x="764540" y="1905"/>
                  </a:lnTo>
                  <a:lnTo>
                    <a:pt x="723900" y="1905"/>
                  </a:lnTo>
                  <a:close/>
                  <a:moveTo>
                    <a:pt x="724027" y="100838"/>
                  </a:moveTo>
                  <a:lnTo>
                    <a:pt x="742950" y="43434"/>
                  </a:lnTo>
                  <a:lnTo>
                    <a:pt x="745236" y="43434"/>
                  </a:lnTo>
                  <a:lnTo>
                    <a:pt x="763524" y="100838"/>
                  </a:lnTo>
                  <a:close/>
                  <a:moveTo>
                    <a:pt x="865251" y="159512"/>
                  </a:moveTo>
                  <a:lnTo>
                    <a:pt x="889127" y="159512"/>
                  </a:lnTo>
                  <a:lnTo>
                    <a:pt x="889127" y="22098"/>
                  </a:lnTo>
                  <a:lnTo>
                    <a:pt x="1036447" y="22098"/>
                  </a:lnTo>
                  <a:lnTo>
                    <a:pt x="1036447" y="1905"/>
                  </a:lnTo>
                  <a:lnTo>
                    <a:pt x="819531" y="1905"/>
                  </a:lnTo>
                  <a:lnTo>
                    <a:pt x="819531" y="22098"/>
                  </a:lnTo>
                  <a:lnTo>
                    <a:pt x="865124" y="22098"/>
                  </a:lnTo>
                  <a:close/>
                  <a:moveTo>
                    <a:pt x="934593" y="90805"/>
                  </a:moveTo>
                  <a:lnTo>
                    <a:pt x="1029208" y="90805"/>
                  </a:lnTo>
                  <a:lnTo>
                    <a:pt x="1029208" y="70739"/>
                  </a:lnTo>
                  <a:lnTo>
                    <a:pt x="934593" y="70739"/>
                  </a:lnTo>
                  <a:close/>
                  <a:moveTo>
                    <a:pt x="1038098" y="139319"/>
                  </a:moveTo>
                  <a:lnTo>
                    <a:pt x="934593" y="139319"/>
                  </a:lnTo>
                  <a:lnTo>
                    <a:pt x="934593" y="159512"/>
                  </a:lnTo>
                  <a:lnTo>
                    <a:pt x="1037971" y="159512"/>
                  </a:lnTo>
                  <a:close/>
                  <a:moveTo>
                    <a:pt x="1119632" y="161544"/>
                  </a:moveTo>
                  <a:cubicBezTo>
                    <a:pt x="1137412" y="161544"/>
                    <a:pt x="1151255" y="156210"/>
                    <a:pt x="1161288" y="145669"/>
                  </a:cubicBezTo>
                  <a:cubicBezTo>
                    <a:pt x="1171321" y="135128"/>
                    <a:pt x="1176274" y="120396"/>
                    <a:pt x="1176147" y="101473"/>
                  </a:cubicBezTo>
                  <a:lnTo>
                    <a:pt x="1153033" y="101473"/>
                  </a:lnTo>
                  <a:cubicBezTo>
                    <a:pt x="1153033" y="114173"/>
                    <a:pt x="1150112" y="123825"/>
                    <a:pt x="1144397" y="130683"/>
                  </a:cubicBezTo>
                  <a:cubicBezTo>
                    <a:pt x="1138682" y="137541"/>
                    <a:pt x="1130427" y="140970"/>
                    <a:pt x="1119632" y="140970"/>
                  </a:cubicBezTo>
                  <a:cubicBezTo>
                    <a:pt x="1111885" y="140970"/>
                    <a:pt x="1105662" y="139192"/>
                    <a:pt x="1100836" y="135763"/>
                  </a:cubicBezTo>
                  <a:cubicBezTo>
                    <a:pt x="1096010" y="132334"/>
                    <a:pt x="1092327" y="126365"/>
                    <a:pt x="1089787" y="118237"/>
                  </a:cubicBezTo>
                  <a:cubicBezTo>
                    <a:pt x="1087247" y="110109"/>
                    <a:pt x="1085977" y="98933"/>
                    <a:pt x="1085977" y="85090"/>
                  </a:cubicBezTo>
                  <a:lnTo>
                    <a:pt x="1085977" y="75819"/>
                  </a:lnTo>
                  <a:cubicBezTo>
                    <a:pt x="1085977" y="62103"/>
                    <a:pt x="1087247" y="51181"/>
                    <a:pt x="1089787" y="43053"/>
                  </a:cubicBezTo>
                  <a:cubicBezTo>
                    <a:pt x="1092327" y="34925"/>
                    <a:pt x="1096010" y="29083"/>
                    <a:pt x="1100963" y="25654"/>
                  </a:cubicBezTo>
                  <a:cubicBezTo>
                    <a:pt x="1106424" y="21971"/>
                    <a:pt x="1113028" y="20193"/>
                    <a:pt x="1119632" y="20447"/>
                  </a:cubicBezTo>
                  <a:cubicBezTo>
                    <a:pt x="1130554" y="20447"/>
                    <a:pt x="1138809" y="23622"/>
                    <a:pt x="1144270" y="29845"/>
                  </a:cubicBezTo>
                  <a:cubicBezTo>
                    <a:pt x="1149731" y="36068"/>
                    <a:pt x="1152525" y="45720"/>
                    <a:pt x="1152525" y="58801"/>
                  </a:cubicBezTo>
                  <a:lnTo>
                    <a:pt x="1176401" y="58801"/>
                  </a:lnTo>
                  <a:cubicBezTo>
                    <a:pt x="1176401" y="46355"/>
                    <a:pt x="1174242" y="35687"/>
                    <a:pt x="1169924" y="26924"/>
                  </a:cubicBezTo>
                  <a:cubicBezTo>
                    <a:pt x="1165860" y="18415"/>
                    <a:pt x="1159129" y="11303"/>
                    <a:pt x="1150747" y="6858"/>
                  </a:cubicBezTo>
                  <a:cubicBezTo>
                    <a:pt x="1142238" y="2286"/>
                    <a:pt x="1131951" y="0"/>
                    <a:pt x="1119759" y="0"/>
                  </a:cubicBezTo>
                  <a:cubicBezTo>
                    <a:pt x="1107313" y="0"/>
                    <a:pt x="1096772" y="2540"/>
                    <a:pt x="1088263" y="7620"/>
                  </a:cubicBezTo>
                  <a:cubicBezTo>
                    <a:pt x="1079754" y="12700"/>
                    <a:pt x="1073277" y="20701"/>
                    <a:pt x="1068832" y="31623"/>
                  </a:cubicBezTo>
                  <a:cubicBezTo>
                    <a:pt x="1064387" y="42545"/>
                    <a:pt x="1061974" y="56642"/>
                    <a:pt x="1061974" y="74041"/>
                  </a:cubicBezTo>
                  <a:lnTo>
                    <a:pt x="1061974" y="87884"/>
                  </a:lnTo>
                  <a:cubicBezTo>
                    <a:pt x="1061974" y="105156"/>
                    <a:pt x="1064260" y="119253"/>
                    <a:pt x="1068832" y="130175"/>
                  </a:cubicBezTo>
                  <a:cubicBezTo>
                    <a:pt x="1073404" y="141097"/>
                    <a:pt x="1079881" y="149098"/>
                    <a:pt x="1088263" y="154305"/>
                  </a:cubicBezTo>
                  <a:cubicBezTo>
                    <a:pt x="1096645" y="159512"/>
                    <a:pt x="1107186" y="161925"/>
                    <a:pt x="1119759" y="161925"/>
                  </a:cubicBezTo>
                  <a:moveTo>
                    <a:pt x="1199515" y="159766"/>
                  </a:moveTo>
                  <a:lnTo>
                    <a:pt x="1223137" y="159766"/>
                  </a:lnTo>
                  <a:lnTo>
                    <a:pt x="1223137" y="89154"/>
                  </a:lnTo>
                  <a:lnTo>
                    <a:pt x="1283208" y="89154"/>
                  </a:lnTo>
                  <a:lnTo>
                    <a:pt x="1283208" y="159512"/>
                  </a:lnTo>
                  <a:lnTo>
                    <a:pt x="1306703" y="159512"/>
                  </a:lnTo>
                  <a:lnTo>
                    <a:pt x="1306703" y="1905"/>
                  </a:lnTo>
                  <a:lnTo>
                    <a:pt x="1283208" y="1905"/>
                  </a:lnTo>
                  <a:lnTo>
                    <a:pt x="1283208" y="68961"/>
                  </a:lnTo>
                  <a:lnTo>
                    <a:pt x="1223137" y="68961"/>
                  </a:lnTo>
                  <a:lnTo>
                    <a:pt x="1223137" y="1905"/>
                  </a:lnTo>
                  <a:lnTo>
                    <a:pt x="1199515" y="1905"/>
                  </a:lnTo>
                  <a:close/>
                </a:path>
              </a:pathLst>
            </a:custGeom>
            <a:solidFill>
              <a:srgbClr val="000000">
                <a:alpha val="91765"/>
              </a:srgbClr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63500" y="65659"/>
              <a:ext cx="157734" cy="157607"/>
            </a:xfrm>
            <a:custGeom>
              <a:avLst/>
              <a:gdLst/>
              <a:ahLst/>
              <a:cxnLst/>
              <a:rect r="r" b="b" t="t" l="l"/>
              <a:pathLst>
                <a:path h="157607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607"/>
                  </a:lnTo>
                  <a:lnTo>
                    <a:pt x="0" y="157607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  <p:sp>
          <p:nvSpPr>
            <p:cNvPr name="Freeform 40" id="40"/>
            <p:cNvSpPr/>
            <p:nvPr/>
          </p:nvSpPr>
          <p:spPr>
            <a:xfrm flipH="false" flipV="false" rot="0">
              <a:off x="1598549" y="65532"/>
              <a:ext cx="157734" cy="157734"/>
            </a:xfrm>
            <a:custGeom>
              <a:avLst/>
              <a:gdLst/>
              <a:ahLst/>
              <a:cxnLst/>
              <a:rect r="r" b="b" t="t" l="l"/>
              <a:pathLst>
                <a:path h="157734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734"/>
                  </a:lnTo>
                  <a:lnTo>
                    <a:pt x="0" y="157734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8712744" y="9847300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CONGRESS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749161" y="9343729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st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06050"/>
          </a:xfrm>
          <a:custGeom>
            <a:avLst/>
            <a:gdLst/>
            <a:ahLst/>
            <a:cxnLst/>
            <a:rect r="r" b="b" t="t" l="l"/>
            <a:pathLst>
              <a:path h="10306050" w="18288000">
                <a:moveTo>
                  <a:pt x="0" y="0"/>
                </a:moveTo>
                <a:lnTo>
                  <a:pt x="18288000" y="0"/>
                </a:lnTo>
                <a:lnTo>
                  <a:pt x="18288000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34782" t="-16293" r="-4316" b="-2069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8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14400" y="2076069"/>
            <a:ext cx="14778197" cy="806561"/>
            <a:chOff x="0" y="0"/>
            <a:chExt cx="7207733" cy="3933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28219" y="108204"/>
              <a:ext cx="6916040" cy="221615"/>
            </a:xfrm>
            <a:custGeom>
              <a:avLst/>
              <a:gdLst/>
              <a:ahLst/>
              <a:cxnLst/>
              <a:rect r="r" b="b" t="t" l="l"/>
              <a:pathLst>
                <a:path h="221615" w="6916040">
                  <a:moveTo>
                    <a:pt x="4826" y="0"/>
                  </a:moveTo>
                  <a:lnTo>
                    <a:pt x="191262" y="216408"/>
                  </a:lnTo>
                  <a:lnTo>
                    <a:pt x="188849" y="218440"/>
                  </a:lnTo>
                  <a:lnTo>
                    <a:pt x="188849" y="215265"/>
                  </a:lnTo>
                  <a:lnTo>
                    <a:pt x="6916039" y="215265"/>
                  </a:lnTo>
                  <a:lnTo>
                    <a:pt x="6916039" y="221615"/>
                  </a:lnTo>
                  <a:lnTo>
                    <a:pt x="188849" y="221615"/>
                  </a:lnTo>
                  <a:lnTo>
                    <a:pt x="187452" y="221615"/>
                  </a:lnTo>
                  <a:lnTo>
                    <a:pt x="186563" y="22047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3500" y="107188"/>
              <a:ext cx="699770" cy="6350"/>
            </a:xfrm>
            <a:custGeom>
              <a:avLst/>
              <a:gdLst/>
              <a:ahLst/>
              <a:cxnLst/>
              <a:rect r="r" b="b" t="t" l="l"/>
              <a:pathLst>
                <a:path h="6350" w="699770">
                  <a:moveTo>
                    <a:pt x="0" y="0"/>
                  </a:moveTo>
                  <a:lnTo>
                    <a:pt x="0" y="6350"/>
                  </a:lnTo>
                  <a:lnTo>
                    <a:pt x="699770" y="635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19328" y="63500"/>
              <a:ext cx="87884" cy="93599"/>
            </a:xfrm>
            <a:custGeom>
              <a:avLst/>
              <a:gdLst/>
              <a:ahLst/>
              <a:cxnLst/>
              <a:rect r="r" b="b" t="t" l="l"/>
              <a:pathLst>
                <a:path h="93599" w="87884">
                  <a:moveTo>
                    <a:pt x="87884" y="93599"/>
                  </a:moveTo>
                  <a:lnTo>
                    <a:pt x="0" y="93599"/>
                  </a:lnTo>
                  <a:lnTo>
                    <a:pt x="0" y="0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0B397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782562" y="1980819"/>
            <a:ext cx="5138541" cy="67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7"/>
              </a:lnSpc>
            </a:pPr>
            <a:r>
              <a:rPr lang="en-US" b="true" sz="3934">
                <a:solidFill>
                  <a:srgbClr val="0B3970"/>
                </a:solidFill>
                <a:latin typeface="Slussen Bold"/>
                <a:ea typeface="Slussen Bold"/>
                <a:cs typeface="Slussen Bold"/>
                <a:sym typeface="Slussen Bold"/>
              </a:rPr>
              <a:t>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63318" y="3947845"/>
            <a:ext cx="5520936" cy="3251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Over the years, technology has been the nerve of our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daily life. It revolutionized how the world works with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amazing tools and resources. As one of the leading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supports of today's technology, it is an honor for us to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always give the best services and provide innovative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products at your fingertips.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03745" y="3947845"/>
            <a:ext cx="5520936" cy="3251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50"/>
              </a:lnSpc>
            </a:pPr>
            <a:r>
              <a:rPr lang="en-US" sz="1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Over the years, technology has been the nerve of our</a:t>
            </a:r>
          </a:p>
          <a:p>
            <a:pPr algn="l">
              <a:lnSpc>
                <a:spcPts val="2850"/>
              </a:lnSpc>
            </a:pPr>
            <a:r>
              <a:rPr lang="en-US" sz="1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daily life. It revolutionized how the world works with</a:t>
            </a:r>
          </a:p>
          <a:p>
            <a:pPr algn="l">
              <a:lnSpc>
                <a:spcPts val="2850"/>
              </a:lnSpc>
            </a:pPr>
            <a:r>
              <a:rPr lang="en-US" sz="1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amazing tools and resources. As one of the leading</a:t>
            </a:r>
          </a:p>
          <a:p>
            <a:pPr algn="l">
              <a:lnSpc>
                <a:spcPts val="2850"/>
              </a:lnSpc>
            </a:pPr>
            <a:r>
              <a:rPr lang="en-US" sz="1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supports of today's technology, it is an honor for us to</a:t>
            </a:r>
          </a:p>
          <a:p>
            <a:pPr algn="l">
              <a:lnSpc>
                <a:spcPts val="2850"/>
              </a:lnSpc>
            </a:pPr>
            <a:r>
              <a:rPr lang="en-US" sz="1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always give the best services and provide innovative</a:t>
            </a:r>
          </a:p>
          <a:p>
            <a:pPr algn="l">
              <a:lnSpc>
                <a:spcPts val="2850"/>
              </a:lnSpc>
            </a:pPr>
            <a:r>
              <a:rPr lang="en-US" sz="19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products at your fingertips.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52508" y="3591678"/>
            <a:ext cx="5168595" cy="41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b="true" sz="2102">
                <a:solidFill>
                  <a:srgbClr val="376DB5"/>
                </a:solidFill>
                <a:latin typeface="Slussen Mono Medium"/>
                <a:ea typeface="Slussen Mono Medium"/>
                <a:cs typeface="Slussen Mono Medium"/>
                <a:sym typeface="Slussen Mono Medium"/>
              </a:rPr>
              <a:t>Subtitle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03745" y="3591678"/>
            <a:ext cx="5168595" cy="41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b="true" sz="2102">
                <a:solidFill>
                  <a:srgbClr val="376DB5"/>
                </a:solidFill>
                <a:latin typeface="Slussen Mono Medium"/>
                <a:ea typeface="Slussen Mono Medium"/>
                <a:cs typeface="Slussen Mono Medium"/>
                <a:sym typeface="Slussen Mono Medium"/>
              </a:rPr>
              <a:t>Subtitle</a:t>
            </a:r>
          </a:p>
        </p:txBody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8397417" y="9435194"/>
            <a:ext cx="310806" cy="652975"/>
            <a:chOff x="0" y="0"/>
            <a:chExt cx="1610995" cy="33845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610995" cy="3384550"/>
            </a:xfrm>
            <a:custGeom>
              <a:avLst/>
              <a:gdLst/>
              <a:ahLst/>
              <a:cxnLst/>
              <a:rect r="r" b="b" t="t" l="l"/>
              <a:pathLst>
                <a:path h="3384550" w="1610995">
                  <a:moveTo>
                    <a:pt x="843280" y="3333750"/>
                  </a:moveTo>
                  <a:lnTo>
                    <a:pt x="1585595" y="3333750"/>
                  </a:lnTo>
                  <a:lnTo>
                    <a:pt x="1585595" y="3359150"/>
                  </a:lnTo>
                  <a:lnTo>
                    <a:pt x="1560195" y="3359150"/>
                  </a:lnTo>
                  <a:lnTo>
                    <a:pt x="1560195" y="25400"/>
                  </a:lnTo>
                  <a:lnTo>
                    <a:pt x="1585595" y="25400"/>
                  </a:lnTo>
                  <a:lnTo>
                    <a:pt x="1585595" y="50800"/>
                  </a:lnTo>
                  <a:lnTo>
                    <a:pt x="967740" y="50800"/>
                  </a:lnTo>
                  <a:lnTo>
                    <a:pt x="967740" y="25400"/>
                  </a:lnTo>
                  <a:lnTo>
                    <a:pt x="992124" y="32512"/>
                  </a:lnTo>
                  <a:cubicBezTo>
                    <a:pt x="949960" y="176657"/>
                    <a:pt x="895477" y="293243"/>
                    <a:pt x="827786" y="381000"/>
                  </a:cubicBezTo>
                  <a:lnTo>
                    <a:pt x="827786" y="381000"/>
                  </a:lnTo>
                  <a:lnTo>
                    <a:pt x="827786" y="381000"/>
                  </a:lnTo>
                  <a:cubicBezTo>
                    <a:pt x="759079" y="469900"/>
                    <a:pt x="661416" y="536956"/>
                    <a:pt x="536448" y="582676"/>
                  </a:cubicBezTo>
                  <a:lnTo>
                    <a:pt x="536448" y="582676"/>
                  </a:lnTo>
                  <a:lnTo>
                    <a:pt x="536448" y="582676"/>
                  </a:lnTo>
                  <a:cubicBezTo>
                    <a:pt x="411226" y="628523"/>
                    <a:pt x="240665" y="653796"/>
                    <a:pt x="26162" y="659765"/>
                  </a:cubicBezTo>
                  <a:lnTo>
                    <a:pt x="25400" y="634365"/>
                  </a:lnTo>
                  <a:lnTo>
                    <a:pt x="50800" y="634365"/>
                  </a:lnTo>
                  <a:lnTo>
                    <a:pt x="50800" y="1212215"/>
                  </a:lnTo>
                  <a:lnTo>
                    <a:pt x="25400" y="1212215"/>
                  </a:lnTo>
                  <a:lnTo>
                    <a:pt x="25400" y="1186815"/>
                  </a:lnTo>
                  <a:lnTo>
                    <a:pt x="843280" y="1186815"/>
                  </a:lnTo>
                  <a:lnTo>
                    <a:pt x="868680" y="1186815"/>
                  </a:lnTo>
                  <a:lnTo>
                    <a:pt x="868680" y="1212215"/>
                  </a:lnTo>
                  <a:lnTo>
                    <a:pt x="868680" y="3359150"/>
                  </a:lnTo>
                  <a:lnTo>
                    <a:pt x="843280" y="3359150"/>
                  </a:lnTo>
                  <a:lnTo>
                    <a:pt x="843280" y="3333750"/>
                  </a:lnTo>
                  <a:moveTo>
                    <a:pt x="843280" y="3384550"/>
                  </a:moveTo>
                  <a:lnTo>
                    <a:pt x="817880" y="3384550"/>
                  </a:lnTo>
                  <a:lnTo>
                    <a:pt x="817880" y="3359150"/>
                  </a:lnTo>
                  <a:lnTo>
                    <a:pt x="817880" y="1212215"/>
                  </a:lnTo>
                  <a:lnTo>
                    <a:pt x="843280" y="1212215"/>
                  </a:lnTo>
                  <a:lnTo>
                    <a:pt x="843280" y="1237615"/>
                  </a:lnTo>
                  <a:lnTo>
                    <a:pt x="25400" y="1237615"/>
                  </a:lnTo>
                  <a:lnTo>
                    <a:pt x="0" y="1237615"/>
                  </a:lnTo>
                  <a:lnTo>
                    <a:pt x="0" y="1212215"/>
                  </a:lnTo>
                  <a:lnTo>
                    <a:pt x="0" y="634365"/>
                  </a:lnTo>
                  <a:lnTo>
                    <a:pt x="0" y="609600"/>
                  </a:lnTo>
                  <a:lnTo>
                    <a:pt x="24638" y="608965"/>
                  </a:lnTo>
                  <a:cubicBezTo>
                    <a:pt x="236728" y="603123"/>
                    <a:pt x="401066" y="577977"/>
                    <a:pt x="518922" y="534924"/>
                  </a:cubicBezTo>
                  <a:lnTo>
                    <a:pt x="527685" y="558800"/>
                  </a:lnTo>
                  <a:lnTo>
                    <a:pt x="518922" y="534924"/>
                  </a:lnTo>
                  <a:cubicBezTo>
                    <a:pt x="636905" y="491744"/>
                    <a:pt x="725805" y="429768"/>
                    <a:pt x="787527" y="349885"/>
                  </a:cubicBezTo>
                  <a:lnTo>
                    <a:pt x="807593" y="365379"/>
                  </a:lnTo>
                  <a:lnTo>
                    <a:pt x="787527" y="349885"/>
                  </a:lnTo>
                  <a:cubicBezTo>
                    <a:pt x="850138" y="268732"/>
                    <a:pt x="902335" y="158496"/>
                    <a:pt x="943229" y="18288"/>
                  </a:cubicBezTo>
                  <a:lnTo>
                    <a:pt x="948690" y="0"/>
                  </a:lnTo>
                  <a:lnTo>
                    <a:pt x="967740" y="0"/>
                  </a:lnTo>
                  <a:lnTo>
                    <a:pt x="1585595" y="0"/>
                  </a:lnTo>
                  <a:lnTo>
                    <a:pt x="1610995" y="0"/>
                  </a:lnTo>
                  <a:lnTo>
                    <a:pt x="1610995" y="25400"/>
                  </a:lnTo>
                  <a:lnTo>
                    <a:pt x="1610995" y="3359150"/>
                  </a:lnTo>
                  <a:lnTo>
                    <a:pt x="1610995" y="3384550"/>
                  </a:lnTo>
                  <a:lnTo>
                    <a:pt x="1585595" y="3384550"/>
                  </a:lnTo>
                  <a:lnTo>
                    <a:pt x="843280" y="3384550"/>
                  </a:lnTo>
                  <a:close/>
                </a:path>
              </a:pathLst>
            </a:custGeom>
            <a:solidFill>
              <a:srgbClr val="0B3970">
                <a:alpha val="91765"/>
              </a:srgbClr>
            </a:solid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8712744" y="9707069"/>
            <a:ext cx="1063372" cy="168806"/>
            <a:chOff x="0" y="0"/>
            <a:chExt cx="1819720" cy="28887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255651" y="63627"/>
              <a:ext cx="1306703" cy="161925"/>
            </a:xfrm>
            <a:custGeom>
              <a:avLst/>
              <a:gdLst/>
              <a:ahLst/>
              <a:cxnLst/>
              <a:rect r="r" b="b" t="t" l="l"/>
              <a:pathLst>
                <a:path h="161925" w="1306703">
                  <a:moveTo>
                    <a:pt x="63754" y="159512"/>
                  </a:moveTo>
                  <a:cubicBezTo>
                    <a:pt x="85344" y="159512"/>
                    <a:pt x="99441" y="156972"/>
                    <a:pt x="110236" y="149860"/>
                  </a:cubicBezTo>
                  <a:cubicBezTo>
                    <a:pt x="121158" y="142113"/>
                    <a:pt x="127889" y="129667"/>
                    <a:pt x="127889" y="112268"/>
                  </a:cubicBezTo>
                  <a:cubicBezTo>
                    <a:pt x="127889" y="82423"/>
                    <a:pt x="107696" y="71374"/>
                    <a:pt x="79502" y="65151"/>
                  </a:cubicBezTo>
                  <a:lnTo>
                    <a:pt x="57785" y="60325"/>
                  </a:lnTo>
                  <a:cubicBezTo>
                    <a:pt x="41783" y="56769"/>
                    <a:pt x="36068" y="53213"/>
                    <a:pt x="36068" y="43688"/>
                  </a:cubicBezTo>
                  <a:cubicBezTo>
                    <a:pt x="36068" y="36068"/>
                    <a:pt x="41783" y="32512"/>
                    <a:pt x="54356" y="32512"/>
                  </a:cubicBezTo>
                  <a:lnTo>
                    <a:pt x="117856" y="32512"/>
                  </a:lnTo>
                  <a:lnTo>
                    <a:pt x="117856" y="1905"/>
                  </a:lnTo>
                  <a:lnTo>
                    <a:pt x="57150" y="1905"/>
                  </a:lnTo>
                  <a:cubicBezTo>
                    <a:pt x="32766" y="1905"/>
                    <a:pt x="21590" y="5080"/>
                    <a:pt x="11557" y="14478"/>
                  </a:cubicBezTo>
                  <a:cubicBezTo>
                    <a:pt x="3810" y="21463"/>
                    <a:pt x="0" y="31242"/>
                    <a:pt x="0" y="45085"/>
                  </a:cubicBezTo>
                  <a:cubicBezTo>
                    <a:pt x="0" y="74549"/>
                    <a:pt x="17018" y="84455"/>
                    <a:pt x="47117" y="91313"/>
                  </a:cubicBezTo>
                  <a:lnTo>
                    <a:pt x="65151" y="95504"/>
                  </a:lnTo>
                  <a:cubicBezTo>
                    <a:pt x="76327" y="98044"/>
                    <a:pt x="91694" y="101981"/>
                    <a:pt x="91694" y="113411"/>
                  </a:cubicBezTo>
                  <a:cubicBezTo>
                    <a:pt x="91694" y="124841"/>
                    <a:pt x="84328" y="128778"/>
                    <a:pt x="67310" y="128778"/>
                  </a:cubicBezTo>
                  <a:lnTo>
                    <a:pt x="1778" y="128778"/>
                  </a:lnTo>
                  <a:lnTo>
                    <a:pt x="1778" y="159385"/>
                  </a:lnTo>
                  <a:close/>
                  <a:moveTo>
                    <a:pt x="204724" y="159639"/>
                  </a:moveTo>
                  <a:lnTo>
                    <a:pt x="269621" y="159639"/>
                  </a:lnTo>
                  <a:lnTo>
                    <a:pt x="269621" y="129032"/>
                  </a:lnTo>
                  <a:lnTo>
                    <a:pt x="182499" y="129032"/>
                  </a:lnTo>
                  <a:lnTo>
                    <a:pt x="182499" y="94996"/>
                  </a:lnTo>
                  <a:lnTo>
                    <a:pt x="259461" y="94996"/>
                  </a:lnTo>
                  <a:lnTo>
                    <a:pt x="259461" y="66040"/>
                  </a:lnTo>
                  <a:lnTo>
                    <a:pt x="182499" y="66040"/>
                  </a:lnTo>
                  <a:lnTo>
                    <a:pt x="182499" y="32639"/>
                  </a:lnTo>
                  <a:lnTo>
                    <a:pt x="267462" y="32639"/>
                  </a:lnTo>
                  <a:lnTo>
                    <a:pt x="267462" y="2032"/>
                  </a:lnTo>
                  <a:lnTo>
                    <a:pt x="204597" y="2032"/>
                  </a:lnTo>
                  <a:cubicBezTo>
                    <a:pt x="180213" y="2032"/>
                    <a:pt x="169037" y="5207"/>
                    <a:pt x="159004" y="14605"/>
                  </a:cubicBezTo>
                  <a:cubicBezTo>
                    <a:pt x="151257" y="21590"/>
                    <a:pt x="147447" y="31369"/>
                    <a:pt x="147447" y="45212"/>
                  </a:cubicBezTo>
                  <a:lnTo>
                    <a:pt x="147447" y="116205"/>
                  </a:lnTo>
                  <a:cubicBezTo>
                    <a:pt x="147447" y="130048"/>
                    <a:pt x="151257" y="140081"/>
                    <a:pt x="159004" y="146812"/>
                  </a:cubicBezTo>
                  <a:cubicBezTo>
                    <a:pt x="169037" y="156210"/>
                    <a:pt x="180213" y="159385"/>
                    <a:pt x="204597" y="159385"/>
                  </a:cubicBezTo>
                  <a:moveTo>
                    <a:pt x="295275" y="159512"/>
                  </a:moveTo>
                  <a:lnTo>
                    <a:pt x="329946" y="159512"/>
                  </a:lnTo>
                  <a:lnTo>
                    <a:pt x="329946" y="54737"/>
                  </a:lnTo>
                  <a:lnTo>
                    <a:pt x="332232" y="54737"/>
                  </a:lnTo>
                  <a:lnTo>
                    <a:pt x="386207" y="159639"/>
                  </a:lnTo>
                  <a:lnTo>
                    <a:pt x="427228" y="159639"/>
                  </a:lnTo>
                  <a:lnTo>
                    <a:pt x="427228" y="1905"/>
                  </a:lnTo>
                  <a:lnTo>
                    <a:pt x="392557" y="1905"/>
                  </a:lnTo>
                  <a:lnTo>
                    <a:pt x="392557" y="106426"/>
                  </a:lnTo>
                  <a:lnTo>
                    <a:pt x="390271" y="106426"/>
                  </a:lnTo>
                  <a:lnTo>
                    <a:pt x="336169" y="1905"/>
                  </a:lnTo>
                  <a:lnTo>
                    <a:pt x="295148" y="1905"/>
                  </a:lnTo>
                  <a:close/>
                  <a:moveTo>
                    <a:pt x="499618" y="159512"/>
                  </a:moveTo>
                  <a:lnTo>
                    <a:pt x="535559" y="159512"/>
                  </a:lnTo>
                  <a:lnTo>
                    <a:pt x="535559" y="32512"/>
                  </a:lnTo>
                  <a:lnTo>
                    <a:pt x="583438" y="32512"/>
                  </a:lnTo>
                  <a:lnTo>
                    <a:pt x="583438" y="2032"/>
                  </a:lnTo>
                  <a:lnTo>
                    <a:pt x="451485" y="2032"/>
                  </a:lnTo>
                  <a:lnTo>
                    <a:pt x="451485" y="32639"/>
                  </a:lnTo>
                  <a:lnTo>
                    <a:pt x="499618" y="32639"/>
                  </a:lnTo>
                  <a:close/>
                  <a:moveTo>
                    <a:pt x="607949" y="159512"/>
                  </a:moveTo>
                  <a:lnTo>
                    <a:pt x="643890" y="159512"/>
                  </a:lnTo>
                  <a:lnTo>
                    <a:pt x="643890" y="1905"/>
                  </a:lnTo>
                  <a:lnTo>
                    <a:pt x="607822" y="1905"/>
                  </a:lnTo>
                  <a:close/>
                  <a:moveTo>
                    <a:pt x="667258" y="159512"/>
                  </a:moveTo>
                  <a:lnTo>
                    <a:pt x="704723" y="159512"/>
                  </a:lnTo>
                  <a:lnTo>
                    <a:pt x="715010" y="128143"/>
                  </a:lnTo>
                  <a:lnTo>
                    <a:pt x="772414" y="128143"/>
                  </a:lnTo>
                  <a:lnTo>
                    <a:pt x="782447" y="159512"/>
                  </a:lnTo>
                  <a:lnTo>
                    <a:pt x="820674" y="159512"/>
                  </a:lnTo>
                  <a:lnTo>
                    <a:pt x="764540" y="1905"/>
                  </a:lnTo>
                  <a:lnTo>
                    <a:pt x="723900" y="1905"/>
                  </a:lnTo>
                  <a:close/>
                  <a:moveTo>
                    <a:pt x="724027" y="100838"/>
                  </a:moveTo>
                  <a:lnTo>
                    <a:pt x="742950" y="43434"/>
                  </a:lnTo>
                  <a:lnTo>
                    <a:pt x="745236" y="43434"/>
                  </a:lnTo>
                  <a:lnTo>
                    <a:pt x="763524" y="100838"/>
                  </a:lnTo>
                  <a:close/>
                  <a:moveTo>
                    <a:pt x="865251" y="159512"/>
                  </a:moveTo>
                  <a:lnTo>
                    <a:pt x="889127" y="159512"/>
                  </a:lnTo>
                  <a:lnTo>
                    <a:pt x="889127" y="22098"/>
                  </a:lnTo>
                  <a:lnTo>
                    <a:pt x="1036447" y="22098"/>
                  </a:lnTo>
                  <a:lnTo>
                    <a:pt x="1036447" y="1905"/>
                  </a:lnTo>
                  <a:lnTo>
                    <a:pt x="819531" y="1905"/>
                  </a:lnTo>
                  <a:lnTo>
                    <a:pt x="819531" y="22098"/>
                  </a:lnTo>
                  <a:lnTo>
                    <a:pt x="865124" y="22098"/>
                  </a:lnTo>
                  <a:close/>
                  <a:moveTo>
                    <a:pt x="934593" y="90805"/>
                  </a:moveTo>
                  <a:lnTo>
                    <a:pt x="1029208" y="90805"/>
                  </a:lnTo>
                  <a:lnTo>
                    <a:pt x="1029208" y="70739"/>
                  </a:lnTo>
                  <a:lnTo>
                    <a:pt x="934593" y="70739"/>
                  </a:lnTo>
                  <a:close/>
                  <a:moveTo>
                    <a:pt x="1038098" y="139319"/>
                  </a:moveTo>
                  <a:lnTo>
                    <a:pt x="934593" y="139319"/>
                  </a:lnTo>
                  <a:lnTo>
                    <a:pt x="934593" y="159512"/>
                  </a:lnTo>
                  <a:lnTo>
                    <a:pt x="1037971" y="159512"/>
                  </a:lnTo>
                  <a:close/>
                  <a:moveTo>
                    <a:pt x="1119632" y="161544"/>
                  </a:moveTo>
                  <a:cubicBezTo>
                    <a:pt x="1137412" y="161544"/>
                    <a:pt x="1151255" y="156210"/>
                    <a:pt x="1161288" y="145669"/>
                  </a:cubicBezTo>
                  <a:cubicBezTo>
                    <a:pt x="1171321" y="135128"/>
                    <a:pt x="1176274" y="120396"/>
                    <a:pt x="1176147" y="101473"/>
                  </a:cubicBezTo>
                  <a:lnTo>
                    <a:pt x="1153033" y="101473"/>
                  </a:lnTo>
                  <a:cubicBezTo>
                    <a:pt x="1153033" y="114173"/>
                    <a:pt x="1150112" y="123825"/>
                    <a:pt x="1144397" y="130683"/>
                  </a:cubicBezTo>
                  <a:cubicBezTo>
                    <a:pt x="1138682" y="137541"/>
                    <a:pt x="1130427" y="140970"/>
                    <a:pt x="1119632" y="140970"/>
                  </a:cubicBezTo>
                  <a:cubicBezTo>
                    <a:pt x="1111885" y="140970"/>
                    <a:pt x="1105662" y="139192"/>
                    <a:pt x="1100836" y="135763"/>
                  </a:cubicBezTo>
                  <a:cubicBezTo>
                    <a:pt x="1096010" y="132334"/>
                    <a:pt x="1092327" y="126365"/>
                    <a:pt x="1089787" y="118237"/>
                  </a:cubicBezTo>
                  <a:cubicBezTo>
                    <a:pt x="1087247" y="110109"/>
                    <a:pt x="1085977" y="98933"/>
                    <a:pt x="1085977" y="85090"/>
                  </a:cubicBezTo>
                  <a:lnTo>
                    <a:pt x="1085977" y="75819"/>
                  </a:lnTo>
                  <a:cubicBezTo>
                    <a:pt x="1085977" y="62103"/>
                    <a:pt x="1087247" y="51181"/>
                    <a:pt x="1089787" y="43053"/>
                  </a:cubicBezTo>
                  <a:cubicBezTo>
                    <a:pt x="1092327" y="34925"/>
                    <a:pt x="1096010" y="29083"/>
                    <a:pt x="1100963" y="25654"/>
                  </a:cubicBezTo>
                  <a:cubicBezTo>
                    <a:pt x="1106424" y="21971"/>
                    <a:pt x="1113028" y="20193"/>
                    <a:pt x="1119632" y="20447"/>
                  </a:cubicBezTo>
                  <a:cubicBezTo>
                    <a:pt x="1130554" y="20447"/>
                    <a:pt x="1138809" y="23622"/>
                    <a:pt x="1144270" y="29845"/>
                  </a:cubicBezTo>
                  <a:cubicBezTo>
                    <a:pt x="1149731" y="36068"/>
                    <a:pt x="1152525" y="45720"/>
                    <a:pt x="1152525" y="58801"/>
                  </a:cubicBezTo>
                  <a:lnTo>
                    <a:pt x="1176401" y="58801"/>
                  </a:lnTo>
                  <a:cubicBezTo>
                    <a:pt x="1176401" y="46355"/>
                    <a:pt x="1174242" y="35687"/>
                    <a:pt x="1169924" y="26924"/>
                  </a:cubicBezTo>
                  <a:cubicBezTo>
                    <a:pt x="1165860" y="18415"/>
                    <a:pt x="1159129" y="11303"/>
                    <a:pt x="1150747" y="6858"/>
                  </a:cubicBezTo>
                  <a:cubicBezTo>
                    <a:pt x="1142238" y="2286"/>
                    <a:pt x="1131951" y="0"/>
                    <a:pt x="1119759" y="0"/>
                  </a:cubicBezTo>
                  <a:cubicBezTo>
                    <a:pt x="1107313" y="0"/>
                    <a:pt x="1096772" y="2540"/>
                    <a:pt x="1088263" y="7620"/>
                  </a:cubicBezTo>
                  <a:cubicBezTo>
                    <a:pt x="1079754" y="12700"/>
                    <a:pt x="1073277" y="20701"/>
                    <a:pt x="1068832" y="31623"/>
                  </a:cubicBezTo>
                  <a:cubicBezTo>
                    <a:pt x="1064387" y="42545"/>
                    <a:pt x="1061974" y="56642"/>
                    <a:pt x="1061974" y="74041"/>
                  </a:cubicBezTo>
                  <a:lnTo>
                    <a:pt x="1061974" y="87884"/>
                  </a:lnTo>
                  <a:cubicBezTo>
                    <a:pt x="1061974" y="105156"/>
                    <a:pt x="1064260" y="119253"/>
                    <a:pt x="1068832" y="130175"/>
                  </a:cubicBezTo>
                  <a:cubicBezTo>
                    <a:pt x="1073404" y="141097"/>
                    <a:pt x="1079881" y="149098"/>
                    <a:pt x="1088263" y="154305"/>
                  </a:cubicBezTo>
                  <a:cubicBezTo>
                    <a:pt x="1096645" y="159512"/>
                    <a:pt x="1107186" y="161925"/>
                    <a:pt x="1119759" y="161925"/>
                  </a:cubicBezTo>
                  <a:moveTo>
                    <a:pt x="1199515" y="159766"/>
                  </a:moveTo>
                  <a:lnTo>
                    <a:pt x="1223137" y="159766"/>
                  </a:lnTo>
                  <a:lnTo>
                    <a:pt x="1223137" y="89154"/>
                  </a:lnTo>
                  <a:lnTo>
                    <a:pt x="1283208" y="89154"/>
                  </a:lnTo>
                  <a:lnTo>
                    <a:pt x="1283208" y="159512"/>
                  </a:lnTo>
                  <a:lnTo>
                    <a:pt x="1306703" y="159512"/>
                  </a:lnTo>
                  <a:lnTo>
                    <a:pt x="1306703" y="1905"/>
                  </a:lnTo>
                  <a:lnTo>
                    <a:pt x="1283208" y="1905"/>
                  </a:lnTo>
                  <a:lnTo>
                    <a:pt x="1283208" y="68961"/>
                  </a:lnTo>
                  <a:lnTo>
                    <a:pt x="1223137" y="68961"/>
                  </a:lnTo>
                  <a:lnTo>
                    <a:pt x="1223137" y="1905"/>
                  </a:lnTo>
                  <a:lnTo>
                    <a:pt x="1199515" y="1905"/>
                  </a:lnTo>
                  <a:close/>
                </a:path>
              </a:pathLst>
            </a:custGeom>
            <a:solidFill>
              <a:srgbClr val="000000">
                <a:alpha val="91765"/>
              </a:srgbClr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63500" y="65659"/>
              <a:ext cx="157734" cy="157607"/>
            </a:xfrm>
            <a:custGeom>
              <a:avLst/>
              <a:gdLst/>
              <a:ahLst/>
              <a:cxnLst/>
              <a:rect r="r" b="b" t="t" l="l"/>
              <a:pathLst>
                <a:path h="157607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607"/>
                  </a:lnTo>
                  <a:lnTo>
                    <a:pt x="0" y="157607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598549" y="65532"/>
              <a:ext cx="157734" cy="157734"/>
            </a:xfrm>
            <a:custGeom>
              <a:avLst/>
              <a:gdLst/>
              <a:ahLst/>
              <a:cxnLst/>
              <a:rect r="r" b="b" t="t" l="l"/>
              <a:pathLst>
                <a:path h="157734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734"/>
                  </a:lnTo>
                  <a:lnTo>
                    <a:pt x="0" y="157734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8712744" y="9847300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CONGRESS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749161" y="9343729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st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06050"/>
          </a:xfrm>
          <a:custGeom>
            <a:avLst/>
            <a:gdLst/>
            <a:ahLst/>
            <a:cxnLst/>
            <a:rect r="r" b="b" t="t" l="l"/>
            <a:pathLst>
              <a:path h="10306050" w="18288000">
                <a:moveTo>
                  <a:pt x="0" y="0"/>
                </a:moveTo>
                <a:lnTo>
                  <a:pt x="18288000" y="0"/>
                </a:lnTo>
                <a:lnTo>
                  <a:pt x="18288000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34782" t="-16293" r="-4316" b="-20698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152072" y="4659666"/>
            <a:ext cx="17730074" cy="967668"/>
            <a:chOff x="0" y="0"/>
            <a:chExt cx="7207733" cy="3933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228219" y="108204"/>
              <a:ext cx="6916040" cy="221615"/>
            </a:xfrm>
            <a:custGeom>
              <a:avLst/>
              <a:gdLst/>
              <a:ahLst/>
              <a:cxnLst/>
              <a:rect r="r" b="b" t="t" l="l"/>
              <a:pathLst>
                <a:path h="221615" w="6916040">
                  <a:moveTo>
                    <a:pt x="4826" y="0"/>
                  </a:moveTo>
                  <a:lnTo>
                    <a:pt x="191262" y="216408"/>
                  </a:lnTo>
                  <a:lnTo>
                    <a:pt x="188849" y="218440"/>
                  </a:lnTo>
                  <a:lnTo>
                    <a:pt x="188849" y="215265"/>
                  </a:lnTo>
                  <a:lnTo>
                    <a:pt x="6916039" y="215265"/>
                  </a:lnTo>
                  <a:lnTo>
                    <a:pt x="6916039" y="221615"/>
                  </a:lnTo>
                  <a:lnTo>
                    <a:pt x="188849" y="221615"/>
                  </a:lnTo>
                  <a:lnTo>
                    <a:pt x="187452" y="221615"/>
                  </a:lnTo>
                  <a:lnTo>
                    <a:pt x="186563" y="22047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3500" y="107188"/>
              <a:ext cx="699770" cy="6350"/>
            </a:xfrm>
            <a:custGeom>
              <a:avLst/>
              <a:gdLst/>
              <a:ahLst/>
              <a:cxnLst/>
              <a:rect r="r" b="b" t="t" l="l"/>
              <a:pathLst>
                <a:path h="6350" w="699770">
                  <a:moveTo>
                    <a:pt x="0" y="0"/>
                  </a:moveTo>
                  <a:lnTo>
                    <a:pt x="0" y="6350"/>
                  </a:lnTo>
                  <a:lnTo>
                    <a:pt x="699770" y="635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719328" y="63500"/>
              <a:ext cx="87884" cy="93599"/>
            </a:xfrm>
            <a:custGeom>
              <a:avLst/>
              <a:gdLst/>
              <a:ahLst/>
              <a:cxnLst/>
              <a:rect r="r" b="b" t="t" l="l"/>
              <a:pathLst>
                <a:path h="93599" w="87884">
                  <a:moveTo>
                    <a:pt x="87884" y="93599"/>
                  </a:moveTo>
                  <a:lnTo>
                    <a:pt x="0" y="93599"/>
                  </a:lnTo>
                  <a:lnTo>
                    <a:pt x="0" y="0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0B3970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041691" y="4558384"/>
            <a:ext cx="6164941" cy="802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7"/>
              </a:lnSpc>
            </a:pPr>
            <a:r>
              <a:rPr lang="en-US" b="true" sz="4719">
                <a:solidFill>
                  <a:srgbClr val="0B3970"/>
                </a:solidFill>
                <a:latin typeface="Slussen Bold"/>
                <a:ea typeface="Slussen Bold"/>
                <a:cs typeface="Slussen Bold"/>
                <a:sym typeface="Slussen Bold"/>
              </a:rPr>
              <a:t>SECTION TITLE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8397417" y="9435194"/>
            <a:ext cx="310806" cy="652975"/>
            <a:chOff x="0" y="0"/>
            <a:chExt cx="1610995" cy="33845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10995" cy="3384550"/>
            </a:xfrm>
            <a:custGeom>
              <a:avLst/>
              <a:gdLst/>
              <a:ahLst/>
              <a:cxnLst/>
              <a:rect r="r" b="b" t="t" l="l"/>
              <a:pathLst>
                <a:path h="3384550" w="1610995">
                  <a:moveTo>
                    <a:pt x="843280" y="3333750"/>
                  </a:moveTo>
                  <a:lnTo>
                    <a:pt x="1585595" y="3333750"/>
                  </a:lnTo>
                  <a:lnTo>
                    <a:pt x="1585595" y="3359150"/>
                  </a:lnTo>
                  <a:lnTo>
                    <a:pt x="1560195" y="3359150"/>
                  </a:lnTo>
                  <a:lnTo>
                    <a:pt x="1560195" y="25400"/>
                  </a:lnTo>
                  <a:lnTo>
                    <a:pt x="1585595" y="25400"/>
                  </a:lnTo>
                  <a:lnTo>
                    <a:pt x="1585595" y="50800"/>
                  </a:lnTo>
                  <a:lnTo>
                    <a:pt x="967740" y="50800"/>
                  </a:lnTo>
                  <a:lnTo>
                    <a:pt x="967740" y="25400"/>
                  </a:lnTo>
                  <a:lnTo>
                    <a:pt x="992124" y="32512"/>
                  </a:lnTo>
                  <a:cubicBezTo>
                    <a:pt x="949960" y="176657"/>
                    <a:pt x="895477" y="293243"/>
                    <a:pt x="827786" y="381000"/>
                  </a:cubicBezTo>
                  <a:lnTo>
                    <a:pt x="827786" y="381000"/>
                  </a:lnTo>
                  <a:lnTo>
                    <a:pt x="827786" y="381000"/>
                  </a:lnTo>
                  <a:cubicBezTo>
                    <a:pt x="759079" y="469900"/>
                    <a:pt x="661416" y="536956"/>
                    <a:pt x="536448" y="582676"/>
                  </a:cubicBezTo>
                  <a:lnTo>
                    <a:pt x="536448" y="582676"/>
                  </a:lnTo>
                  <a:lnTo>
                    <a:pt x="536448" y="582676"/>
                  </a:lnTo>
                  <a:cubicBezTo>
                    <a:pt x="411226" y="628523"/>
                    <a:pt x="240665" y="653796"/>
                    <a:pt x="26162" y="659765"/>
                  </a:cubicBezTo>
                  <a:lnTo>
                    <a:pt x="25400" y="634365"/>
                  </a:lnTo>
                  <a:lnTo>
                    <a:pt x="50800" y="634365"/>
                  </a:lnTo>
                  <a:lnTo>
                    <a:pt x="50800" y="1212215"/>
                  </a:lnTo>
                  <a:lnTo>
                    <a:pt x="25400" y="1212215"/>
                  </a:lnTo>
                  <a:lnTo>
                    <a:pt x="25400" y="1186815"/>
                  </a:lnTo>
                  <a:lnTo>
                    <a:pt x="843280" y="1186815"/>
                  </a:lnTo>
                  <a:lnTo>
                    <a:pt x="868680" y="1186815"/>
                  </a:lnTo>
                  <a:lnTo>
                    <a:pt x="868680" y="1212215"/>
                  </a:lnTo>
                  <a:lnTo>
                    <a:pt x="868680" y="3359150"/>
                  </a:lnTo>
                  <a:lnTo>
                    <a:pt x="843280" y="3359150"/>
                  </a:lnTo>
                  <a:lnTo>
                    <a:pt x="843280" y="3333750"/>
                  </a:lnTo>
                  <a:moveTo>
                    <a:pt x="843280" y="3384550"/>
                  </a:moveTo>
                  <a:lnTo>
                    <a:pt x="817880" y="3384550"/>
                  </a:lnTo>
                  <a:lnTo>
                    <a:pt x="817880" y="3359150"/>
                  </a:lnTo>
                  <a:lnTo>
                    <a:pt x="817880" y="1212215"/>
                  </a:lnTo>
                  <a:lnTo>
                    <a:pt x="843280" y="1212215"/>
                  </a:lnTo>
                  <a:lnTo>
                    <a:pt x="843280" y="1237615"/>
                  </a:lnTo>
                  <a:lnTo>
                    <a:pt x="25400" y="1237615"/>
                  </a:lnTo>
                  <a:lnTo>
                    <a:pt x="0" y="1237615"/>
                  </a:lnTo>
                  <a:lnTo>
                    <a:pt x="0" y="1212215"/>
                  </a:lnTo>
                  <a:lnTo>
                    <a:pt x="0" y="634365"/>
                  </a:lnTo>
                  <a:lnTo>
                    <a:pt x="0" y="609600"/>
                  </a:lnTo>
                  <a:lnTo>
                    <a:pt x="24638" y="608965"/>
                  </a:lnTo>
                  <a:cubicBezTo>
                    <a:pt x="236728" y="603123"/>
                    <a:pt x="401066" y="577977"/>
                    <a:pt x="518922" y="534924"/>
                  </a:cubicBezTo>
                  <a:lnTo>
                    <a:pt x="527685" y="558800"/>
                  </a:lnTo>
                  <a:lnTo>
                    <a:pt x="518922" y="534924"/>
                  </a:lnTo>
                  <a:cubicBezTo>
                    <a:pt x="636905" y="491744"/>
                    <a:pt x="725805" y="429768"/>
                    <a:pt x="787527" y="349885"/>
                  </a:cubicBezTo>
                  <a:lnTo>
                    <a:pt x="807593" y="365379"/>
                  </a:lnTo>
                  <a:lnTo>
                    <a:pt x="787527" y="349885"/>
                  </a:lnTo>
                  <a:cubicBezTo>
                    <a:pt x="850138" y="268732"/>
                    <a:pt x="902335" y="158496"/>
                    <a:pt x="943229" y="18288"/>
                  </a:cubicBezTo>
                  <a:lnTo>
                    <a:pt x="948690" y="0"/>
                  </a:lnTo>
                  <a:lnTo>
                    <a:pt x="967740" y="0"/>
                  </a:lnTo>
                  <a:lnTo>
                    <a:pt x="1585595" y="0"/>
                  </a:lnTo>
                  <a:lnTo>
                    <a:pt x="1610995" y="0"/>
                  </a:lnTo>
                  <a:lnTo>
                    <a:pt x="1610995" y="25400"/>
                  </a:lnTo>
                  <a:lnTo>
                    <a:pt x="1610995" y="3359150"/>
                  </a:lnTo>
                  <a:lnTo>
                    <a:pt x="1610995" y="3384550"/>
                  </a:lnTo>
                  <a:lnTo>
                    <a:pt x="1585595" y="3384550"/>
                  </a:lnTo>
                  <a:lnTo>
                    <a:pt x="843280" y="3384550"/>
                  </a:lnTo>
                  <a:close/>
                </a:path>
              </a:pathLst>
            </a:custGeom>
            <a:solidFill>
              <a:srgbClr val="0B3970">
                <a:alpha val="91765"/>
              </a:srgbClr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8712744" y="9707069"/>
            <a:ext cx="1063372" cy="168806"/>
            <a:chOff x="0" y="0"/>
            <a:chExt cx="1819720" cy="2888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55651" y="63627"/>
              <a:ext cx="1306703" cy="161925"/>
            </a:xfrm>
            <a:custGeom>
              <a:avLst/>
              <a:gdLst/>
              <a:ahLst/>
              <a:cxnLst/>
              <a:rect r="r" b="b" t="t" l="l"/>
              <a:pathLst>
                <a:path h="161925" w="1306703">
                  <a:moveTo>
                    <a:pt x="63754" y="159512"/>
                  </a:moveTo>
                  <a:cubicBezTo>
                    <a:pt x="85344" y="159512"/>
                    <a:pt x="99441" y="156972"/>
                    <a:pt x="110236" y="149860"/>
                  </a:cubicBezTo>
                  <a:cubicBezTo>
                    <a:pt x="121158" y="142113"/>
                    <a:pt x="127889" y="129667"/>
                    <a:pt x="127889" y="112268"/>
                  </a:cubicBezTo>
                  <a:cubicBezTo>
                    <a:pt x="127889" y="82423"/>
                    <a:pt x="107696" y="71374"/>
                    <a:pt x="79502" y="65151"/>
                  </a:cubicBezTo>
                  <a:lnTo>
                    <a:pt x="57785" y="60325"/>
                  </a:lnTo>
                  <a:cubicBezTo>
                    <a:pt x="41783" y="56769"/>
                    <a:pt x="36068" y="53213"/>
                    <a:pt x="36068" y="43688"/>
                  </a:cubicBezTo>
                  <a:cubicBezTo>
                    <a:pt x="36068" y="36068"/>
                    <a:pt x="41783" y="32512"/>
                    <a:pt x="54356" y="32512"/>
                  </a:cubicBezTo>
                  <a:lnTo>
                    <a:pt x="117856" y="32512"/>
                  </a:lnTo>
                  <a:lnTo>
                    <a:pt x="117856" y="1905"/>
                  </a:lnTo>
                  <a:lnTo>
                    <a:pt x="57150" y="1905"/>
                  </a:lnTo>
                  <a:cubicBezTo>
                    <a:pt x="32766" y="1905"/>
                    <a:pt x="21590" y="5080"/>
                    <a:pt x="11557" y="14478"/>
                  </a:cubicBezTo>
                  <a:cubicBezTo>
                    <a:pt x="3810" y="21463"/>
                    <a:pt x="0" y="31242"/>
                    <a:pt x="0" y="45085"/>
                  </a:cubicBezTo>
                  <a:cubicBezTo>
                    <a:pt x="0" y="74549"/>
                    <a:pt x="17018" y="84455"/>
                    <a:pt x="47117" y="91313"/>
                  </a:cubicBezTo>
                  <a:lnTo>
                    <a:pt x="65151" y="95504"/>
                  </a:lnTo>
                  <a:cubicBezTo>
                    <a:pt x="76327" y="98044"/>
                    <a:pt x="91694" y="101981"/>
                    <a:pt x="91694" y="113411"/>
                  </a:cubicBezTo>
                  <a:cubicBezTo>
                    <a:pt x="91694" y="124841"/>
                    <a:pt x="84328" y="128778"/>
                    <a:pt x="67310" y="128778"/>
                  </a:cubicBezTo>
                  <a:lnTo>
                    <a:pt x="1778" y="128778"/>
                  </a:lnTo>
                  <a:lnTo>
                    <a:pt x="1778" y="159385"/>
                  </a:lnTo>
                  <a:close/>
                  <a:moveTo>
                    <a:pt x="204724" y="159639"/>
                  </a:moveTo>
                  <a:lnTo>
                    <a:pt x="269621" y="159639"/>
                  </a:lnTo>
                  <a:lnTo>
                    <a:pt x="269621" y="129032"/>
                  </a:lnTo>
                  <a:lnTo>
                    <a:pt x="182499" y="129032"/>
                  </a:lnTo>
                  <a:lnTo>
                    <a:pt x="182499" y="94996"/>
                  </a:lnTo>
                  <a:lnTo>
                    <a:pt x="259461" y="94996"/>
                  </a:lnTo>
                  <a:lnTo>
                    <a:pt x="259461" y="66040"/>
                  </a:lnTo>
                  <a:lnTo>
                    <a:pt x="182499" y="66040"/>
                  </a:lnTo>
                  <a:lnTo>
                    <a:pt x="182499" y="32639"/>
                  </a:lnTo>
                  <a:lnTo>
                    <a:pt x="267462" y="32639"/>
                  </a:lnTo>
                  <a:lnTo>
                    <a:pt x="267462" y="2032"/>
                  </a:lnTo>
                  <a:lnTo>
                    <a:pt x="204597" y="2032"/>
                  </a:lnTo>
                  <a:cubicBezTo>
                    <a:pt x="180213" y="2032"/>
                    <a:pt x="169037" y="5207"/>
                    <a:pt x="159004" y="14605"/>
                  </a:cubicBezTo>
                  <a:cubicBezTo>
                    <a:pt x="151257" y="21590"/>
                    <a:pt x="147447" y="31369"/>
                    <a:pt x="147447" y="45212"/>
                  </a:cubicBezTo>
                  <a:lnTo>
                    <a:pt x="147447" y="116205"/>
                  </a:lnTo>
                  <a:cubicBezTo>
                    <a:pt x="147447" y="130048"/>
                    <a:pt x="151257" y="140081"/>
                    <a:pt x="159004" y="146812"/>
                  </a:cubicBezTo>
                  <a:cubicBezTo>
                    <a:pt x="169037" y="156210"/>
                    <a:pt x="180213" y="159385"/>
                    <a:pt x="204597" y="159385"/>
                  </a:cubicBezTo>
                  <a:moveTo>
                    <a:pt x="295275" y="159512"/>
                  </a:moveTo>
                  <a:lnTo>
                    <a:pt x="329946" y="159512"/>
                  </a:lnTo>
                  <a:lnTo>
                    <a:pt x="329946" y="54737"/>
                  </a:lnTo>
                  <a:lnTo>
                    <a:pt x="332232" y="54737"/>
                  </a:lnTo>
                  <a:lnTo>
                    <a:pt x="386207" y="159639"/>
                  </a:lnTo>
                  <a:lnTo>
                    <a:pt x="427228" y="159639"/>
                  </a:lnTo>
                  <a:lnTo>
                    <a:pt x="427228" y="1905"/>
                  </a:lnTo>
                  <a:lnTo>
                    <a:pt x="392557" y="1905"/>
                  </a:lnTo>
                  <a:lnTo>
                    <a:pt x="392557" y="106426"/>
                  </a:lnTo>
                  <a:lnTo>
                    <a:pt x="390271" y="106426"/>
                  </a:lnTo>
                  <a:lnTo>
                    <a:pt x="336169" y="1905"/>
                  </a:lnTo>
                  <a:lnTo>
                    <a:pt x="295148" y="1905"/>
                  </a:lnTo>
                  <a:close/>
                  <a:moveTo>
                    <a:pt x="499618" y="159512"/>
                  </a:moveTo>
                  <a:lnTo>
                    <a:pt x="535559" y="159512"/>
                  </a:lnTo>
                  <a:lnTo>
                    <a:pt x="535559" y="32512"/>
                  </a:lnTo>
                  <a:lnTo>
                    <a:pt x="583438" y="32512"/>
                  </a:lnTo>
                  <a:lnTo>
                    <a:pt x="583438" y="2032"/>
                  </a:lnTo>
                  <a:lnTo>
                    <a:pt x="451485" y="2032"/>
                  </a:lnTo>
                  <a:lnTo>
                    <a:pt x="451485" y="32639"/>
                  </a:lnTo>
                  <a:lnTo>
                    <a:pt x="499618" y="32639"/>
                  </a:lnTo>
                  <a:close/>
                  <a:moveTo>
                    <a:pt x="607949" y="159512"/>
                  </a:moveTo>
                  <a:lnTo>
                    <a:pt x="643890" y="159512"/>
                  </a:lnTo>
                  <a:lnTo>
                    <a:pt x="643890" y="1905"/>
                  </a:lnTo>
                  <a:lnTo>
                    <a:pt x="607822" y="1905"/>
                  </a:lnTo>
                  <a:close/>
                  <a:moveTo>
                    <a:pt x="667258" y="159512"/>
                  </a:moveTo>
                  <a:lnTo>
                    <a:pt x="704723" y="159512"/>
                  </a:lnTo>
                  <a:lnTo>
                    <a:pt x="715010" y="128143"/>
                  </a:lnTo>
                  <a:lnTo>
                    <a:pt x="772414" y="128143"/>
                  </a:lnTo>
                  <a:lnTo>
                    <a:pt x="782447" y="159512"/>
                  </a:lnTo>
                  <a:lnTo>
                    <a:pt x="820674" y="159512"/>
                  </a:lnTo>
                  <a:lnTo>
                    <a:pt x="764540" y="1905"/>
                  </a:lnTo>
                  <a:lnTo>
                    <a:pt x="723900" y="1905"/>
                  </a:lnTo>
                  <a:close/>
                  <a:moveTo>
                    <a:pt x="724027" y="100838"/>
                  </a:moveTo>
                  <a:lnTo>
                    <a:pt x="742950" y="43434"/>
                  </a:lnTo>
                  <a:lnTo>
                    <a:pt x="745236" y="43434"/>
                  </a:lnTo>
                  <a:lnTo>
                    <a:pt x="763524" y="100838"/>
                  </a:lnTo>
                  <a:close/>
                  <a:moveTo>
                    <a:pt x="865251" y="159512"/>
                  </a:moveTo>
                  <a:lnTo>
                    <a:pt x="889127" y="159512"/>
                  </a:lnTo>
                  <a:lnTo>
                    <a:pt x="889127" y="22098"/>
                  </a:lnTo>
                  <a:lnTo>
                    <a:pt x="1036447" y="22098"/>
                  </a:lnTo>
                  <a:lnTo>
                    <a:pt x="1036447" y="1905"/>
                  </a:lnTo>
                  <a:lnTo>
                    <a:pt x="819531" y="1905"/>
                  </a:lnTo>
                  <a:lnTo>
                    <a:pt x="819531" y="22098"/>
                  </a:lnTo>
                  <a:lnTo>
                    <a:pt x="865124" y="22098"/>
                  </a:lnTo>
                  <a:close/>
                  <a:moveTo>
                    <a:pt x="934593" y="90805"/>
                  </a:moveTo>
                  <a:lnTo>
                    <a:pt x="1029208" y="90805"/>
                  </a:lnTo>
                  <a:lnTo>
                    <a:pt x="1029208" y="70739"/>
                  </a:lnTo>
                  <a:lnTo>
                    <a:pt x="934593" y="70739"/>
                  </a:lnTo>
                  <a:close/>
                  <a:moveTo>
                    <a:pt x="1038098" y="139319"/>
                  </a:moveTo>
                  <a:lnTo>
                    <a:pt x="934593" y="139319"/>
                  </a:lnTo>
                  <a:lnTo>
                    <a:pt x="934593" y="159512"/>
                  </a:lnTo>
                  <a:lnTo>
                    <a:pt x="1037971" y="159512"/>
                  </a:lnTo>
                  <a:close/>
                  <a:moveTo>
                    <a:pt x="1119632" y="161544"/>
                  </a:moveTo>
                  <a:cubicBezTo>
                    <a:pt x="1137412" y="161544"/>
                    <a:pt x="1151255" y="156210"/>
                    <a:pt x="1161288" y="145669"/>
                  </a:cubicBezTo>
                  <a:cubicBezTo>
                    <a:pt x="1171321" y="135128"/>
                    <a:pt x="1176274" y="120396"/>
                    <a:pt x="1176147" y="101473"/>
                  </a:cubicBezTo>
                  <a:lnTo>
                    <a:pt x="1153033" y="101473"/>
                  </a:lnTo>
                  <a:cubicBezTo>
                    <a:pt x="1153033" y="114173"/>
                    <a:pt x="1150112" y="123825"/>
                    <a:pt x="1144397" y="130683"/>
                  </a:cubicBezTo>
                  <a:cubicBezTo>
                    <a:pt x="1138682" y="137541"/>
                    <a:pt x="1130427" y="140970"/>
                    <a:pt x="1119632" y="140970"/>
                  </a:cubicBezTo>
                  <a:cubicBezTo>
                    <a:pt x="1111885" y="140970"/>
                    <a:pt x="1105662" y="139192"/>
                    <a:pt x="1100836" y="135763"/>
                  </a:cubicBezTo>
                  <a:cubicBezTo>
                    <a:pt x="1096010" y="132334"/>
                    <a:pt x="1092327" y="126365"/>
                    <a:pt x="1089787" y="118237"/>
                  </a:cubicBezTo>
                  <a:cubicBezTo>
                    <a:pt x="1087247" y="110109"/>
                    <a:pt x="1085977" y="98933"/>
                    <a:pt x="1085977" y="85090"/>
                  </a:cubicBezTo>
                  <a:lnTo>
                    <a:pt x="1085977" y="75819"/>
                  </a:lnTo>
                  <a:cubicBezTo>
                    <a:pt x="1085977" y="62103"/>
                    <a:pt x="1087247" y="51181"/>
                    <a:pt x="1089787" y="43053"/>
                  </a:cubicBezTo>
                  <a:cubicBezTo>
                    <a:pt x="1092327" y="34925"/>
                    <a:pt x="1096010" y="29083"/>
                    <a:pt x="1100963" y="25654"/>
                  </a:cubicBezTo>
                  <a:cubicBezTo>
                    <a:pt x="1106424" y="21971"/>
                    <a:pt x="1113028" y="20193"/>
                    <a:pt x="1119632" y="20447"/>
                  </a:cubicBezTo>
                  <a:cubicBezTo>
                    <a:pt x="1130554" y="20447"/>
                    <a:pt x="1138809" y="23622"/>
                    <a:pt x="1144270" y="29845"/>
                  </a:cubicBezTo>
                  <a:cubicBezTo>
                    <a:pt x="1149731" y="36068"/>
                    <a:pt x="1152525" y="45720"/>
                    <a:pt x="1152525" y="58801"/>
                  </a:cubicBezTo>
                  <a:lnTo>
                    <a:pt x="1176401" y="58801"/>
                  </a:lnTo>
                  <a:cubicBezTo>
                    <a:pt x="1176401" y="46355"/>
                    <a:pt x="1174242" y="35687"/>
                    <a:pt x="1169924" y="26924"/>
                  </a:cubicBezTo>
                  <a:cubicBezTo>
                    <a:pt x="1165860" y="18415"/>
                    <a:pt x="1159129" y="11303"/>
                    <a:pt x="1150747" y="6858"/>
                  </a:cubicBezTo>
                  <a:cubicBezTo>
                    <a:pt x="1142238" y="2286"/>
                    <a:pt x="1131951" y="0"/>
                    <a:pt x="1119759" y="0"/>
                  </a:cubicBezTo>
                  <a:cubicBezTo>
                    <a:pt x="1107313" y="0"/>
                    <a:pt x="1096772" y="2540"/>
                    <a:pt x="1088263" y="7620"/>
                  </a:cubicBezTo>
                  <a:cubicBezTo>
                    <a:pt x="1079754" y="12700"/>
                    <a:pt x="1073277" y="20701"/>
                    <a:pt x="1068832" y="31623"/>
                  </a:cubicBezTo>
                  <a:cubicBezTo>
                    <a:pt x="1064387" y="42545"/>
                    <a:pt x="1061974" y="56642"/>
                    <a:pt x="1061974" y="74041"/>
                  </a:cubicBezTo>
                  <a:lnTo>
                    <a:pt x="1061974" y="87884"/>
                  </a:lnTo>
                  <a:cubicBezTo>
                    <a:pt x="1061974" y="105156"/>
                    <a:pt x="1064260" y="119253"/>
                    <a:pt x="1068832" y="130175"/>
                  </a:cubicBezTo>
                  <a:cubicBezTo>
                    <a:pt x="1073404" y="141097"/>
                    <a:pt x="1079881" y="149098"/>
                    <a:pt x="1088263" y="154305"/>
                  </a:cubicBezTo>
                  <a:cubicBezTo>
                    <a:pt x="1096645" y="159512"/>
                    <a:pt x="1107186" y="161925"/>
                    <a:pt x="1119759" y="161925"/>
                  </a:cubicBezTo>
                  <a:moveTo>
                    <a:pt x="1199515" y="159766"/>
                  </a:moveTo>
                  <a:lnTo>
                    <a:pt x="1223137" y="159766"/>
                  </a:lnTo>
                  <a:lnTo>
                    <a:pt x="1223137" y="89154"/>
                  </a:lnTo>
                  <a:lnTo>
                    <a:pt x="1283208" y="89154"/>
                  </a:lnTo>
                  <a:lnTo>
                    <a:pt x="1283208" y="159512"/>
                  </a:lnTo>
                  <a:lnTo>
                    <a:pt x="1306703" y="159512"/>
                  </a:lnTo>
                  <a:lnTo>
                    <a:pt x="1306703" y="1905"/>
                  </a:lnTo>
                  <a:lnTo>
                    <a:pt x="1283208" y="1905"/>
                  </a:lnTo>
                  <a:lnTo>
                    <a:pt x="1283208" y="68961"/>
                  </a:lnTo>
                  <a:lnTo>
                    <a:pt x="1223137" y="68961"/>
                  </a:lnTo>
                  <a:lnTo>
                    <a:pt x="1223137" y="1905"/>
                  </a:lnTo>
                  <a:lnTo>
                    <a:pt x="1199515" y="1905"/>
                  </a:lnTo>
                  <a:close/>
                </a:path>
              </a:pathLst>
            </a:custGeom>
            <a:solidFill>
              <a:srgbClr val="000000">
                <a:alpha val="91765"/>
              </a:srgbClr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65659"/>
              <a:ext cx="157734" cy="157607"/>
            </a:xfrm>
            <a:custGeom>
              <a:avLst/>
              <a:gdLst/>
              <a:ahLst/>
              <a:cxnLst/>
              <a:rect r="r" b="b" t="t" l="l"/>
              <a:pathLst>
                <a:path h="157607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607"/>
                  </a:lnTo>
                  <a:lnTo>
                    <a:pt x="0" y="157607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598549" y="65532"/>
              <a:ext cx="157734" cy="157734"/>
            </a:xfrm>
            <a:custGeom>
              <a:avLst/>
              <a:gdLst/>
              <a:ahLst/>
              <a:cxnLst/>
              <a:rect r="r" b="b" t="t" l="l"/>
              <a:pathLst>
                <a:path h="157734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734"/>
                  </a:lnTo>
                  <a:lnTo>
                    <a:pt x="0" y="157734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712744" y="9847300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CONGRESS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749161" y="9343729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st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06050"/>
          </a:xfrm>
          <a:custGeom>
            <a:avLst/>
            <a:gdLst/>
            <a:ahLst/>
            <a:cxnLst/>
            <a:rect r="r" b="b" t="t" l="l"/>
            <a:pathLst>
              <a:path h="10306050" w="18288000">
                <a:moveTo>
                  <a:pt x="0" y="0"/>
                </a:moveTo>
                <a:lnTo>
                  <a:pt x="18288000" y="0"/>
                </a:lnTo>
                <a:lnTo>
                  <a:pt x="18288000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34782" t="-16293" r="-4316" b="-2069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8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14400" y="2076069"/>
            <a:ext cx="14778197" cy="806561"/>
            <a:chOff x="0" y="0"/>
            <a:chExt cx="7207733" cy="3933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28219" y="108204"/>
              <a:ext cx="6916040" cy="221615"/>
            </a:xfrm>
            <a:custGeom>
              <a:avLst/>
              <a:gdLst/>
              <a:ahLst/>
              <a:cxnLst/>
              <a:rect r="r" b="b" t="t" l="l"/>
              <a:pathLst>
                <a:path h="221615" w="6916040">
                  <a:moveTo>
                    <a:pt x="4826" y="0"/>
                  </a:moveTo>
                  <a:lnTo>
                    <a:pt x="191262" y="216408"/>
                  </a:lnTo>
                  <a:lnTo>
                    <a:pt x="188849" y="218440"/>
                  </a:lnTo>
                  <a:lnTo>
                    <a:pt x="188849" y="215265"/>
                  </a:lnTo>
                  <a:lnTo>
                    <a:pt x="6916039" y="215265"/>
                  </a:lnTo>
                  <a:lnTo>
                    <a:pt x="6916039" y="221615"/>
                  </a:lnTo>
                  <a:lnTo>
                    <a:pt x="188849" y="221615"/>
                  </a:lnTo>
                  <a:lnTo>
                    <a:pt x="187452" y="221615"/>
                  </a:lnTo>
                  <a:lnTo>
                    <a:pt x="186563" y="22047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3500" y="107188"/>
              <a:ext cx="699770" cy="6350"/>
            </a:xfrm>
            <a:custGeom>
              <a:avLst/>
              <a:gdLst/>
              <a:ahLst/>
              <a:cxnLst/>
              <a:rect r="r" b="b" t="t" l="l"/>
              <a:pathLst>
                <a:path h="6350" w="699770">
                  <a:moveTo>
                    <a:pt x="0" y="0"/>
                  </a:moveTo>
                  <a:lnTo>
                    <a:pt x="0" y="6350"/>
                  </a:lnTo>
                  <a:lnTo>
                    <a:pt x="699770" y="635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19328" y="63500"/>
              <a:ext cx="87884" cy="93599"/>
            </a:xfrm>
            <a:custGeom>
              <a:avLst/>
              <a:gdLst/>
              <a:ahLst/>
              <a:cxnLst/>
              <a:rect r="r" b="b" t="t" l="l"/>
              <a:pathLst>
                <a:path h="93599" w="87884">
                  <a:moveTo>
                    <a:pt x="87884" y="93599"/>
                  </a:moveTo>
                  <a:lnTo>
                    <a:pt x="0" y="93599"/>
                  </a:lnTo>
                  <a:lnTo>
                    <a:pt x="0" y="0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0B3970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782562" y="1980819"/>
            <a:ext cx="5138541" cy="67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7"/>
              </a:lnSpc>
            </a:pPr>
            <a:r>
              <a:rPr lang="en-US" b="true" sz="3934">
                <a:solidFill>
                  <a:srgbClr val="0B3970"/>
                </a:solidFill>
                <a:latin typeface="Slussen Bold"/>
                <a:ea typeface="Slussen Bold"/>
                <a:cs typeface="Slussen Bold"/>
                <a:sym typeface="Slussen Bold"/>
              </a:rPr>
              <a:t>TITLE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82562" y="3798484"/>
            <a:ext cx="3848246" cy="3975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Over the years, technology has been the nerve of our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daily life. It revolutionized how the world works with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amazing tools and resources. As one of the leading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supports of today's technology, it is an honor for us to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always give the best services and provide innovative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products at your fingertips.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85267" y="3798484"/>
            <a:ext cx="3848246" cy="3975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Over the years, technology has been the nerve of our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daily life. It revolutionized how the world works with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amazing tools and resources. As one of the leading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supports of today's technology, it is an honor for us to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always give the best services and provide innovative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products at your fingertips.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844352" y="3798484"/>
            <a:ext cx="3848246" cy="3975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Over the years, technology has been the nerve of our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daily life. It revolutionized how the world works with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amazing tools and resources. As one of the leading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supports of today's technology, it is an honor for us to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always give the best services and provide innovative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products at your fingertips.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782562" y="3451842"/>
            <a:ext cx="2150280" cy="41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b="true" sz="2102">
                <a:solidFill>
                  <a:srgbClr val="376DB5"/>
                </a:solidFill>
                <a:latin typeface="Slussen Mono Medium"/>
                <a:ea typeface="Slussen Mono Medium"/>
                <a:cs typeface="Slussen Mono Medium"/>
                <a:sym typeface="Slussen Mono Medium"/>
              </a:rPr>
              <a:t>Subtitle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85267" y="3451842"/>
            <a:ext cx="5168595" cy="41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b="true" sz="2102">
                <a:solidFill>
                  <a:srgbClr val="376DB5"/>
                </a:solidFill>
                <a:latin typeface="Slussen Mono Medium"/>
                <a:ea typeface="Slussen Mono Medium"/>
                <a:cs typeface="Slussen Mono Medium"/>
                <a:sym typeface="Slussen Mono Medium"/>
              </a:rPr>
              <a:t>Subtitle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44352" y="3451842"/>
            <a:ext cx="5168595" cy="41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b="true" sz="2102">
                <a:solidFill>
                  <a:srgbClr val="376DB5"/>
                </a:solidFill>
                <a:latin typeface="Slussen Mono Medium"/>
                <a:ea typeface="Slussen Mono Medium"/>
                <a:cs typeface="Slussen Mono Medium"/>
                <a:sym typeface="Slussen Mono Medium"/>
              </a:rPr>
              <a:t>Subtitle</a:t>
            </a:r>
          </a:p>
        </p:txBody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8397417" y="9435194"/>
            <a:ext cx="310806" cy="652975"/>
            <a:chOff x="0" y="0"/>
            <a:chExt cx="1610995" cy="33845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10995" cy="3384550"/>
            </a:xfrm>
            <a:custGeom>
              <a:avLst/>
              <a:gdLst/>
              <a:ahLst/>
              <a:cxnLst/>
              <a:rect r="r" b="b" t="t" l="l"/>
              <a:pathLst>
                <a:path h="3384550" w="1610995">
                  <a:moveTo>
                    <a:pt x="843280" y="3333750"/>
                  </a:moveTo>
                  <a:lnTo>
                    <a:pt x="1585595" y="3333750"/>
                  </a:lnTo>
                  <a:lnTo>
                    <a:pt x="1585595" y="3359150"/>
                  </a:lnTo>
                  <a:lnTo>
                    <a:pt x="1560195" y="3359150"/>
                  </a:lnTo>
                  <a:lnTo>
                    <a:pt x="1560195" y="25400"/>
                  </a:lnTo>
                  <a:lnTo>
                    <a:pt x="1585595" y="25400"/>
                  </a:lnTo>
                  <a:lnTo>
                    <a:pt x="1585595" y="50800"/>
                  </a:lnTo>
                  <a:lnTo>
                    <a:pt x="967740" y="50800"/>
                  </a:lnTo>
                  <a:lnTo>
                    <a:pt x="967740" y="25400"/>
                  </a:lnTo>
                  <a:lnTo>
                    <a:pt x="992124" y="32512"/>
                  </a:lnTo>
                  <a:cubicBezTo>
                    <a:pt x="949960" y="176657"/>
                    <a:pt x="895477" y="293243"/>
                    <a:pt x="827786" y="381000"/>
                  </a:cubicBezTo>
                  <a:lnTo>
                    <a:pt x="827786" y="381000"/>
                  </a:lnTo>
                  <a:lnTo>
                    <a:pt x="827786" y="381000"/>
                  </a:lnTo>
                  <a:cubicBezTo>
                    <a:pt x="759079" y="469900"/>
                    <a:pt x="661416" y="536956"/>
                    <a:pt x="536448" y="582676"/>
                  </a:cubicBezTo>
                  <a:lnTo>
                    <a:pt x="536448" y="582676"/>
                  </a:lnTo>
                  <a:lnTo>
                    <a:pt x="536448" y="582676"/>
                  </a:lnTo>
                  <a:cubicBezTo>
                    <a:pt x="411226" y="628523"/>
                    <a:pt x="240665" y="653796"/>
                    <a:pt x="26162" y="659765"/>
                  </a:cubicBezTo>
                  <a:lnTo>
                    <a:pt x="25400" y="634365"/>
                  </a:lnTo>
                  <a:lnTo>
                    <a:pt x="50800" y="634365"/>
                  </a:lnTo>
                  <a:lnTo>
                    <a:pt x="50800" y="1212215"/>
                  </a:lnTo>
                  <a:lnTo>
                    <a:pt x="25400" y="1212215"/>
                  </a:lnTo>
                  <a:lnTo>
                    <a:pt x="25400" y="1186815"/>
                  </a:lnTo>
                  <a:lnTo>
                    <a:pt x="843280" y="1186815"/>
                  </a:lnTo>
                  <a:lnTo>
                    <a:pt x="868680" y="1186815"/>
                  </a:lnTo>
                  <a:lnTo>
                    <a:pt x="868680" y="1212215"/>
                  </a:lnTo>
                  <a:lnTo>
                    <a:pt x="868680" y="3359150"/>
                  </a:lnTo>
                  <a:lnTo>
                    <a:pt x="843280" y="3359150"/>
                  </a:lnTo>
                  <a:lnTo>
                    <a:pt x="843280" y="3333750"/>
                  </a:lnTo>
                  <a:moveTo>
                    <a:pt x="843280" y="3384550"/>
                  </a:moveTo>
                  <a:lnTo>
                    <a:pt x="817880" y="3384550"/>
                  </a:lnTo>
                  <a:lnTo>
                    <a:pt x="817880" y="3359150"/>
                  </a:lnTo>
                  <a:lnTo>
                    <a:pt x="817880" y="1212215"/>
                  </a:lnTo>
                  <a:lnTo>
                    <a:pt x="843280" y="1212215"/>
                  </a:lnTo>
                  <a:lnTo>
                    <a:pt x="843280" y="1237615"/>
                  </a:lnTo>
                  <a:lnTo>
                    <a:pt x="25400" y="1237615"/>
                  </a:lnTo>
                  <a:lnTo>
                    <a:pt x="0" y="1237615"/>
                  </a:lnTo>
                  <a:lnTo>
                    <a:pt x="0" y="1212215"/>
                  </a:lnTo>
                  <a:lnTo>
                    <a:pt x="0" y="634365"/>
                  </a:lnTo>
                  <a:lnTo>
                    <a:pt x="0" y="609600"/>
                  </a:lnTo>
                  <a:lnTo>
                    <a:pt x="24638" y="608965"/>
                  </a:lnTo>
                  <a:cubicBezTo>
                    <a:pt x="236728" y="603123"/>
                    <a:pt x="401066" y="577977"/>
                    <a:pt x="518922" y="534924"/>
                  </a:cubicBezTo>
                  <a:lnTo>
                    <a:pt x="527685" y="558800"/>
                  </a:lnTo>
                  <a:lnTo>
                    <a:pt x="518922" y="534924"/>
                  </a:lnTo>
                  <a:cubicBezTo>
                    <a:pt x="636905" y="491744"/>
                    <a:pt x="725805" y="429768"/>
                    <a:pt x="787527" y="349885"/>
                  </a:cubicBezTo>
                  <a:lnTo>
                    <a:pt x="807593" y="365379"/>
                  </a:lnTo>
                  <a:lnTo>
                    <a:pt x="787527" y="349885"/>
                  </a:lnTo>
                  <a:cubicBezTo>
                    <a:pt x="850138" y="268732"/>
                    <a:pt x="902335" y="158496"/>
                    <a:pt x="943229" y="18288"/>
                  </a:cubicBezTo>
                  <a:lnTo>
                    <a:pt x="948690" y="0"/>
                  </a:lnTo>
                  <a:lnTo>
                    <a:pt x="967740" y="0"/>
                  </a:lnTo>
                  <a:lnTo>
                    <a:pt x="1585595" y="0"/>
                  </a:lnTo>
                  <a:lnTo>
                    <a:pt x="1610995" y="0"/>
                  </a:lnTo>
                  <a:lnTo>
                    <a:pt x="1610995" y="25400"/>
                  </a:lnTo>
                  <a:lnTo>
                    <a:pt x="1610995" y="3359150"/>
                  </a:lnTo>
                  <a:lnTo>
                    <a:pt x="1610995" y="3384550"/>
                  </a:lnTo>
                  <a:lnTo>
                    <a:pt x="1585595" y="3384550"/>
                  </a:lnTo>
                  <a:lnTo>
                    <a:pt x="843280" y="3384550"/>
                  </a:lnTo>
                  <a:close/>
                </a:path>
              </a:pathLst>
            </a:custGeom>
            <a:solidFill>
              <a:srgbClr val="0B3970">
                <a:alpha val="91765"/>
              </a:srgbClr>
            </a:solid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8712744" y="9707069"/>
            <a:ext cx="1063372" cy="168806"/>
            <a:chOff x="0" y="0"/>
            <a:chExt cx="1819720" cy="28887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255651" y="63627"/>
              <a:ext cx="1306703" cy="161925"/>
            </a:xfrm>
            <a:custGeom>
              <a:avLst/>
              <a:gdLst/>
              <a:ahLst/>
              <a:cxnLst/>
              <a:rect r="r" b="b" t="t" l="l"/>
              <a:pathLst>
                <a:path h="161925" w="1306703">
                  <a:moveTo>
                    <a:pt x="63754" y="159512"/>
                  </a:moveTo>
                  <a:cubicBezTo>
                    <a:pt x="85344" y="159512"/>
                    <a:pt x="99441" y="156972"/>
                    <a:pt x="110236" y="149860"/>
                  </a:cubicBezTo>
                  <a:cubicBezTo>
                    <a:pt x="121158" y="142113"/>
                    <a:pt x="127889" y="129667"/>
                    <a:pt x="127889" y="112268"/>
                  </a:cubicBezTo>
                  <a:cubicBezTo>
                    <a:pt x="127889" y="82423"/>
                    <a:pt x="107696" y="71374"/>
                    <a:pt x="79502" y="65151"/>
                  </a:cubicBezTo>
                  <a:lnTo>
                    <a:pt x="57785" y="60325"/>
                  </a:lnTo>
                  <a:cubicBezTo>
                    <a:pt x="41783" y="56769"/>
                    <a:pt x="36068" y="53213"/>
                    <a:pt x="36068" y="43688"/>
                  </a:cubicBezTo>
                  <a:cubicBezTo>
                    <a:pt x="36068" y="36068"/>
                    <a:pt x="41783" y="32512"/>
                    <a:pt x="54356" y="32512"/>
                  </a:cubicBezTo>
                  <a:lnTo>
                    <a:pt x="117856" y="32512"/>
                  </a:lnTo>
                  <a:lnTo>
                    <a:pt x="117856" y="1905"/>
                  </a:lnTo>
                  <a:lnTo>
                    <a:pt x="57150" y="1905"/>
                  </a:lnTo>
                  <a:cubicBezTo>
                    <a:pt x="32766" y="1905"/>
                    <a:pt x="21590" y="5080"/>
                    <a:pt x="11557" y="14478"/>
                  </a:cubicBezTo>
                  <a:cubicBezTo>
                    <a:pt x="3810" y="21463"/>
                    <a:pt x="0" y="31242"/>
                    <a:pt x="0" y="45085"/>
                  </a:cubicBezTo>
                  <a:cubicBezTo>
                    <a:pt x="0" y="74549"/>
                    <a:pt x="17018" y="84455"/>
                    <a:pt x="47117" y="91313"/>
                  </a:cubicBezTo>
                  <a:lnTo>
                    <a:pt x="65151" y="95504"/>
                  </a:lnTo>
                  <a:cubicBezTo>
                    <a:pt x="76327" y="98044"/>
                    <a:pt x="91694" y="101981"/>
                    <a:pt x="91694" y="113411"/>
                  </a:cubicBezTo>
                  <a:cubicBezTo>
                    <a:pt x="91694" y="124841"/>
                    <a:pt x="84328" y="128778"/>
                    <a:pt x="67310" y="128778"/>
                  </a:cubicBezTo>
                  <a:lnTo>
                    <a:pt x="1778" y="128778"/>
                  </a:lnTo>
                  <a:lnTo>
                    <a:pt x="1778" y="159385"/>
                  </a:lnTo>
                  <a:close/>
                  <a:moveTo>
                    <a:pt x="204724" y="159639"/>
                  </a:moveTo>
                  <a:lnTo>
                    <a:pt x="269621" y="159639"/>
                  </a:lnTo>
                  <a:lnTo>
                    <a:pt x="269621" y="129032"/>
                  </a:lnTo>
                  <a:lnTo>
                    <a:pt x="182499" y="129032"/>
                  </a:lnTo>
                  <a:lnTo>
                    <a:pt x="182499" y="94996"/>
                  </a:lnTo>
                  <a:lnTo>
                    <a:pt x="259461" y="94996"/>
                  </a:lnTo>
                  <a:lnTo>
                    <a:pt x="259461" y="66040"/>
                  </a:lnTo>
                  <a:lnTo>
                    <a:pt x="182499" y="66040"/>
                  </a:lnTo>
                  <a:lnTo>
                    <a:pt x="182499" y="32639"/>
                  </a:lnTo>
                  <a:lnTo>
                    <a:pt x="267462" y="32639"/>
                  </a:lnTo>
                  <a:lnTo>
                    <a:pt x="267462" y="2032"/>
                  </a:lnTo>
                  <a:lnTo>
                    <a:pt x="204597" y="2032"/>
                  </a:lnTo>
                  <a:cubicBezTo>
                    <a:pt x="180213" y="2032"/>
                    <a:pt x="169037" y="5207"/>
                    <a:pt x="159004" y="14605"/>
                  </a:cubicBezTo>
                  <a:cubicBezTo>
                    <a:pt x="151257" y="21590"/>
                    <a:pt x="147447" y="31369"/>
                    <a:pt x="147447" y="45212"/>
                  </a:cubicBezTo>
                  <a:lnTo>
                    <a:pt x="147447" y="116205"/>
                  </a:lnTo>
                  <a:cubicBezTo>
                    <a:pt x="147447" y="130048"/>
                    <a:pt x="151257" y="140081"/>
                    <a:pt x="159004" y="146812"/>
                  </a:cubicBezTo>
                  <a:cubicBezTo>
                    <a:pt x="169037" y="156210"/>
                    <a:pt x="180213" y="159385"/>
                    <a:pt x="204597" y="159385"/>
                  </a:cubicBezTo>
                  <a:moveTo>
                    <a:pt x="295275" y="159512"/>
                  </a:moveTo>
                  <a:lnTo>
                    <a:pt x="329946" y="159512"/>
                  </a:lnTo>
                  <a:lnTo>
                    <a:pt x="329946" y="54737"/>
                  </a:lnTo>
                  <a:lnTo>
                    <a:pt x="332232" y="54737"/>
                  </a:lnTo>
                  <a:lnTo>
                    <a:pt x="386207" y="159639"/>
                  </a:lnTo>
                  <a:lnTo>
                    <a:pt x="427228" y="159639"/>
                  </a:lnTo>
                  <a:lnTo>
                    <a:pt x="427228" y="1905"/>
                  </a:lnTo>
                  <a:lnTo>
                    <a:pt x="392557" y="1905"/>
                  </a:lnTo>
                  <a:lnTo>
                    <a:pt x="392557" y="106426"/>
                  </a:lnTo>
                  <a:lnTo>
                    <a:pt x="390271" y="106426"/>
                  </a:lnTo>
                  <a:lnTo>
                    <a:pt x="336169" y="1905"/>
                  </a:lnTo>
                  <a:lnTo>
                    <a:pt x="295148" y="1905"/>
                  </a:lnTo>
                  <a:close/>
                  <a:moveTo>
                    <a:pt x="499618" y="159512"/>
                  </a:moveTo>
                  <a:lnTo>
                    <a:pt x="535559" y="159512"/>
                  </a:lnTo>
                  <a:lnTo>
                    <a:pt x="535559" y="32512"/>
                  </a:lnTo>
                  <a:lnTo>
                    <a:pt x="583438" y="32512"/>
                  </a:lnTo>
                  <a:lnTo>
                    <a:pt x="583438" y="2032"/>
                  </a:lnTo>
                  <a:lnTo>
                    <a:pt x="451485" y="2032"/>
                  </a:lnTo>
                  <a:lnTo>
                    <a:pt x="451485" y="32639"/>
                  </a:lnTo>
                  <a:lnTo>
                    <a:pt x="499618" y="32639"/>
                  </a:lnTo>
                  <a:close/>
                  <a:moveTo>
                    <a:pt x="607949" y="159512"/>
                  </a:moveTo>
                  <a:lnTo>
                    <a:pt x="643890" y="159512"/>
                  </a:lnTo>
                  <a:lnTo>
                    <a:pt x="643890" y="1905"/>
                  </a:lnTo>
                  <a:lnTo>
                    <a:pt x="607822" y="1905"/>
                  </a:lnTo>
                  <a:close/>
                  <a:moveTo>
                    <a:pt x="667258" y="159512"/>
                  </a:moveTo>
                  <a:lnTo>
                    <a:pt x="704723" y="159512"/>
                  </a:lnTo>
                  <a:lnTo>
                    <a:pt x="715010" y="128143"/>
                  </a:lnTo>
                  <a:lnTo>
                    <a:pt x="772414" y="128143"/>
                  </a:lnTo>
                  <a:lnTo>
                    <a:pt x="782447" y="159512"/>
                  </a:lnTo>
                  <a:lnTo>
                    <a:pt x="820674" y="159512"/>
                  </a:lnTo>
                  <a:lnTo>
                    <a:pt x="764540" y="1905"/>
                  </a:lnTo>
                  <a:lnTo>
                    <a:pt x="723900" y="1905"/>
                  </a:lnTo>
                  <a:close/>
                  <a:moveTo>
                    <a:pt x="724027" y="100838"/>
                  </a:moveTo>
                  <a:lnTo>
                    <a:pt x="742950" y="43434"/>
                  </a:lnTo>
                  <a:lnTo>
                    <a:pt x="745236" y="43434"/>
                  </a:lnTo>
                  <a:lnTo>
                    <a:pt x="763524" y="100838"/>
                  </a:lnTo>
                  <a:close/>
                  <a:moveTo>
                    <a:pt x="865251" y="159512"/>
                  </a:moveTo>
                  <a:lnTo>
                    <a:pt x="889127" y="159512"/>
                  </a:lnTo>
                  <a:lnTo>
                    <a:pt x="889127" y="22098"/>
                  </a:lnTo>
                  <a:lnTo>
                    <a:pt x="1036447" y="22098"/>
                  </a:lnTo>
                  <a:lnTo>
                    <a:pt x="1036447" y="1905"/>
                  </a:lnTo>
                  <a:lnTo>
                    <a:pt x="819531" y="1905"/>
                  </a:lnTo>
                  <a:lnTo>
                    <a:pt x="819531" y="22098"/>
                  </a:lnTo>
                  <a:lnTo>
                    <a:pt x="865124" y="22098"/>
                  </a:lnTo>
                  <a:close/>
                  <a:moveTo>
                    <a:pt x="934593" y="90805"/>
                  </a:moveTo>
                  <a:lnTo>
                    <a:pt x="1029208" y="90805"/>
                  </a:lnTo>
                  <a:lnTo>
                    <a:pt x="1029208" y="70739"/>
                  </a:lnTo>
                  <a:lnTo>
                    <a:pt x="934593" y="70739"/>
                  </a:lnTo>
                  <a:close/>
                  <a:moveTo>
                    <a:pt x="1038098" y="139319"/>
                  </a:moveTo>
                  <a:lnTo>
                    <a:pt x="934593" y="139319"/>
                  </a:lnTo>
                  <a:lnTo>
                    <a:pt x="934593" y="159512"/>
                  </a:lnTo>
                  <a:lnTo>
                    <a:pt x="1037971" y="159512"/>
                  </a:lnTo>
                  <a:close/>
                  <a:moveTo>
                    <a:pt x="1119632" y="161544"/>
                  </a:moveTo>
                  <a:cubicBezTo>
                    <a:pt x="1137412" y="161544"/>
                    <a:pt x="1151255" y="156210"/>
                    <a:pt x="1161288" y="145669"/>
                  </a:cubicBezTo>
                  <a:cubicBezTo>
                    <a:pt x="1171321" y="135128"/>
                    <a:pt x="1176274" y="120396"/>
                    <a:pt x="1176147" y="101473"/>
                  </a:cubicBezTo>
                  <a:lnTo>
                    <a:pt x="1153033" y="101473"/>
                  </a:lnTo>
                  <a:cubicBezTo>
                    <a:pt x="1153033" y="114173"/>
                    <a:pt x="1150112" y="123825"/>
                    <a:pt x="1144397" y="130683"/>
                  </a:cubicBezTo>
                  <a:cubicBezTo>
                    <a:pt x="1138682" y="137541"/>
                    <a:pt x="1130427" y="140970"/>
                    <a:pt x="1119632" y="140970"/>
                  </a:cubicBezTo>
                  <a:cubicBezTo>
                    <a:pt x="1111885" y="140970"/>
                    <a:pt x="1105662" y="139192"/>
                    <a:pt x="1100836" y="135763"/>
                  </a:cubicBezTo>
                  <a:cubicBezTo>
                    <a:pt x="1096010" y="132334"/>
                    <a:pt x="1092327" y="126365"/>
                    <a:pt x="1089787" y="118237"/>
                  </a:cubicBezTo>
                  <a:cubicBezTo>
                    <a:pt x="1087247" y="110109"/>
                    <a:pt x="1085977" y="98933"/>
                    <a:pt x="1085977" y="85090"/>
                  </a:cubicBezTo>
                  <a:lnTo>
                    <a:pt x="1085977" y="75819"/>
                  </a:lnTo>
                  <a:cubicBezTo>
                    <a:pt x="1085977" y="62103"/>
                    <a:pt x="1087247" y="51181"/>
                    <a:pt x="1089787" y="43053"/>
                  </a:cubicBezTo>
                  <a:cubicBezTo>
                    <a:pt x="1092327" y="34925"/>
                    <a:pt x="1096010" y="29083"/>
                    <a:pt x="1100963" y="25654"/>
                  </a:cubicBezTo>
                  <a:cubicBezTo>
                    <a:pt x="1106424" y="21971"/>
                    <a:pt x="1113028" y="20193"/>
                    <a:pt x="1119632" y="20447"/>
                  </a:cubicBezTo>
                  <a:cubicBezTo>
                    <a:pt x="1130554" y="20447"/>
                    <a:pt x="1138809" y="23622"/>
                    <a:pt x="1144270" y="29845"/>
                  </a:cubicBezTo>
                  <a:cubicBezTo>
                    <a:pt x="1149731" y="36068"/>
                    <a:pt x="1152525" y="45720"/>
                    <a:pt x="1152525" y="58801"/>
                  </a:cubicBezTo>
                  <a:lnTo>
                    <a:pt x="1176401" y="58801"/>
                  </a:lnTo>
                  <a:cubicBezTo>
                    <a:pt x="1176401" y="46355"/>
                    <a:pt x="1174242" y="35687"/>
                    <a:pt x="1169924" y="26924"/>
                  </a:cubicBezTo>
                  <a:cubicBezTo>
                    <a:pt x="1165860" y="18415"/>
                    <a:pt x="1159129" y="11303"/>
                    <a:pt x="1150747" y="6858"/>
                  </a:cubicBezTo>
                  <a:cubicBezTo>
                    <a:pt x="1142238" y="2286"/>
                    <a:pt x="1131951" y="0"/>
                    <a:pt x="1119759" y="0"/>
                  </a:cubicBezTo>
                  <a:cubicBezTo>
                    <a:pt x="1107313" y="0"/>
                    <a:pt x="1096772" y="2540"/>
                    <a:pt x="1088263" y="7620"/>
                  </a:cubicBezTo>
                  <a:cubicBezTo>
                    <a:pt x="1079754" y="12700"/>
                    <a:pt x="1073277" y="20701"/>
                    <a:pt x="1068832" y="31623"/>
                  </a:cubicBezTo>
                  <a:cubicBezTo>
                    <a:pt x="1064387" y="42545"/>
                    <a:pt x="1061974" y="56642"/>
                    <a:pt x="1061974" y="74041"/>
                  </a:cubicBezTo>
                  <a:lnTo>
                    <a:pt x="1061974" y="87884"/>
                  </a:lnTo>
                  <a:cubicBezTo>
                    <a:pt x="1061974" y="105156"/>
                    <a:pt x="1064260" y="119253"/>
                    <a:pt x="1068832" y="130175"/>
                  </a:cubicBezTo>
                  <a:cubicBezTo>
                    <a:pt x="1073404" y="141097"/>
                    <a:pt x="1079881" y="149098"/>
                    <a:pt x="1088263" y="154305"/>
                  </a:cubicBezTo>
                  <a:cubicBezTo>
                    <a:pt x="1096645" y="159512"/>
                    <a:pt x="1107186" y="161925"/>
                    <a:pt x="1119759" y="161925"/>
                  </a:cubicBezTo>
                  <a:moveTo>
                    <a:pt x="1199515" y="159766"/>
                  </a:moveTo>
                  <a:lnTo>
                    <a:pt x="1223137" y="159766"/>
                  </a:lnTo>
                  <a:lnTo>
                    <a:pt x="1223137" y="89154"/>
                  </a:lnTo>
                  <a:lnTo>
                    <a:pt x="1283208" y="89154"/>
                  </a:lnTo>
                  <a:lnTo>
                    <a:pt x="1283208" y="159512"/>
                  </a:lnTo>
                  <a:lnTo>
                    <a:pt x="1306703" y="159512"/>
                  </a:lnTo>
                  <a:lnTo>
                    <a:pt x="1306703" y="1905"/>
                  </a:lnTo>
                  <a:lnTo>
                    <a:pt x="1283208" y="1905"/>
                  </a:lnTo>
                  <a:lnTo>
                    <a:pt x="1283208" y="68961"/>
                  </a:lnTo>
                  <a:lnTo>
                    <a:pt x="1223137" y="68961"/>
                  </a:lnTo>
                  <a:lnTo>
                    <a:pt x="1223137" y="1905"/>
                  </a:lnTo>
                  <a:lnTo>
                    <a:pt x="1199515" y="1905"/>
                  </a:lnTo>
                  <a:close/>
                </a:path>
              </a:pathLst>
            </a:custGeom>
            <a:solidFill>
              <a:srgbClr val="000000">
                <a:alpha val="91765"/>
              </a:srgbClr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3500" y="65659"/>
              <a:ext cx="157734" cy="157607"/>
            </a:xfrm>
            <a:custGeom>
              <a:avLst/>
              <a:gdLst/>
              <a:ahLst/>
              <a:cxnLst/>
              <a:rect r="r" b="b" t="t" l="l"/>
              <a:pathLst>
                <a:path h="157607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607"/>
                  </a:lnTo>
                  <a:lnTo>
                    <a:pt x="0" y="157607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1598549" y="65532"/>
              <a:ext cx="157734" cy="157734"/>
            </a:xfrm>
            <a:custGeom>
              <a:avLst/>
              <a:gdLst/>
              <a:ahLst/>
              <a:cxnLst/>
              <a:rect r="r" b="b" t="t" l="l"/>
              <a:pathLst>
                <a:path h="157734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734"/>
                  </a:lnTo>
                  <a:lnTo>
                    <a:pt x="0" y="157734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8712744" y="9847300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CONGRESS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749161" y="9343729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st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06050"/>
          </a:xfrm>
          <a:custGeom>
            <a:avLst/>
            <a:gdLst/>
            <a:ahLst/>
            <a:cxnLst/>
            <a:rect r="r" b="b" t="t" l="l"/>
            <a:pathLst>
              <a:path h="10306050" w="18288000">
                <a:moveTo>
                  <a:pt x="0" y="0"/>
                </a:moveTo>
                <a:lnTo>
                  <a:pt x="18288000" y="0"/>
                </a:lnTo>
                <a:lnTo>
                  <a:pt x="18288000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34782" t="-16293" r="-4316" b="-2069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9144000" cy="10287000"/>
            <a:chOff x="0" y="0"/>
            <a:chExt cx="2408296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F6FC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408296" cy="27760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60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9859713" y="1457960"/>
            <a:ext cx="7399587" cy="216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Over the years, technology has been the nerve of our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daily life. It revolutionized how the world works with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amazing tools and resources. As one of the leading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supports of today's technology, it is an honor for us to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always give the best services and provide innovative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products at your fingertips.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59713" y="933450"/>
            <a:ext cx="5168595" cy="41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b="true" sz="2102">
                <a:solidFill>
                  <a:srgbClr val="376DB5"/>
                </a:solidFill>
                <a:latin typeface="Slussen Mono Medium"/>
                <a:ea typeface="Slussen Mono Medium"/>
                <a:cs typeface="Slussen Mono Medium"/>
                <a:sym typeface="Slussen Mono Medium"/>
              </a:rPr>
              <a:t>Subtitle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138718" y="9406718"/>
            <a:ext cx="310806" cy="652975"/>
            <a:chOff x="0" y="0"/>
            <a:chExt cx="1610995" cy="338455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10995" cy="3384550"/>
            </a:xfrm>
            <a:custGeom>
              <a:avLst/>
              <a:gdLst/>
              <a:ahLst/>
              <a:cxnLst/>
              <a:rect r="r" b="b" t="t" l="l"/>
              <a:pathLst>
                <a:path h="3384550" w="1610995">
                  <a:moveTo>
                    <a:pt x="843280" y="3333750"/>
                  </a:moveTo>
                  <a:lnTo>
                    <a:pt x="1585595" y="3333750"/>
                  </a:lnTo>
                  <a:lnTo>
                    <a:pt x="1585595" y="3359150"/>
                  </a:lnTo>
                  <a:lnTo>
                    <a:pt x="1560195" y="3359150"/>
                  </a:lnTo>
                  <a:lnTo>
                    <a:pt x="1560195" y="25400"/>
                  </a:lnTo>
                  <a:lnTo>
                    <a:pt x="1585595" y="25400"/>
                  </a:lnTo>
                  <a:lnTo>
                    <a:pt x="1585595" y="50800"/>
                  </a:lnTo>
                  <a:lnTo>
                    <a:pt x="967740" y="50800"/>
                  </a:lnTo>
                  <a:lnTo>
                    <a:pt x="967740" y="25400"/>
                  </a:lnTo>
                  <a:lnTo>
                    <a:pt x="992124" y="32512"/>
                  </a:lnTo>
                  <a:cubicBezTo>
                    <a:pt x="949960" y="176657"/>
                    <a:pt x="895477" y="293243"/>
                    <a:pt x="827786" y="381000"/>
                  </a:cubicBezTo>
                  <a:lnTo>
                    <a:pt x="827786" y="381000"/>
                  </a:lnTo>
                  <a:lnTo>
                    <a:pt x="827786" y="381000"/>
                  </a:lnTo>
                  <a:cubicBezTo>
                    <a:pt x="759079" y="469900"/>
                    <a:pt x="661416" y="536956"/>
                    <a:pt x="536448" y="582676"/>
                  </a:cubicBezTo>
                  <a:lnTo>
                    <a:pt x="536448" y="582676"/>
                  </a:lnTo>
                  <a:lnTo>
                    <a:pt x="536448" y="582676"/>
                  </a:lnTo>
                  <a:cubicBezTo>
                    <a:pt x="411226" y="628523"/>
                    <a:pt x="240665" y="653796"/>
                    <a:pt x="26162" y="659765"/>
                  </a:cubicBezTo>
                  <a:lnTo>
                    <a:pt x="25400" y="634365"/>
                  </a:lnTo>
                  <a:lnTo>
                    <a:pt x="50800" y="634365"/>
                  </a:lnTo>
                  <a:lnTo>
                    <a:pt x="50800" y="1212215"/>
                  </a:lnTo>
                  <a:lnTo>
                    <a:pt x="25400" y="1212215"/>
                  </a:lnTo>
                  <a:lnTo>
                    <a:pt x="25400" y="1186815"/>
                  </a:lnTo>
                  <a:lnTo>
                    <a:pt x="843280" y="1186815"/>
                  </a:lnTo>
                  <a:lnTo>
                    <a:pt x="868680" y="1186815"/>
                  </a:lnTo>
                  <a:lnTo>
                    <a:pt x="868680" y="1212215"/>
                  </a:lnTo>
                  <a:lnTo>
                    <a:pt x="868680" y="3359150"/>
                  </a:lnTo>
                  <a:lnTo>
                    <a:pt x="843280" y="3359150"/>
                  </a:lnTo>
                  <a:lnTo>
                    <a:pt x="843280" y="3333750"/>
                  </a:lnTo>
                  <a:moveTo>
                    <a:pt x="843280" y="3384550"/>
                  </a:moveTo>
                  <a:lnTo>
                    <a:pt x="817880" y="3384550"/>
                  </a:lnTo>
                  <a:lnTo>
                    <a:pt x="817880" y="3359150"/>
                  </a:lnTo>
                  <a:lnTo>
                    <a:pt x="817880" y="1212215"/>
                  </a:lnTo>
                  <a:lnTo>
                    <a:pt x="843280" y="1212215"/>
                  </a:lnTo>
                  <a:lnTo>
                    <a:pt x="843280" y="1237615"/>
                  </a:lnTo>
                  <a:lnTo>
                    <a:pt x="25400" y="1237615"/>
                  </a:lnTo>
                  <a:lnTo>
                    <a:pt x="0" y="1237615"/>
                  </a:lnTo>
                  <a:lnTo>
                    <a:pt x="0" y="1212215"/>
                  </a:lnTo>
                  <a:lnTo>
                    <a:pt x="0" y="634365"/>
                  </a:lnTo>
                  <a:lnTo>
                    <a:pt x="0" y="609600"/>
                  </a:lnTo>
                  <a:lnTo>
                    <a:pt x="24638" y="608965"/>
                  </a:lnTo>
                  <a:cubicBezTo>
                    <a:pt x="236728" y="603123"/>
                    <a:pt x="401066" y="577977"/>
                    <a:pt x="518922" y="534924"/>
                  </a:cubicBezTo>
                  <a:lnTo>
                    <a:pt x="527685" y="558800"/>
                  </a:lnTo>
                  <a:lnTo>
                    <a:pt x="518922" y="534924"/>
                  </a:lnTo>
                  <a:cubicBezTo>
                    <a:pt x="636905" y="491744"/>
                    <a:pt x="725805" y="429768"/>
                    <a:pt x="787527" y="349885"/>
                  </a:cubicBezTo>
                  <a:lnTo>
                    <a:pt x="807593" y="365379"/>
                  </a:lnTo>
                  <a:lnTo>
                    <a:pt x="787527" y="349885"/>
                  </a:lnTo>
                  <a:cubicBezTo>
                    <a:pt x="850138" y="268732"/>
                    <a:pt x="902335" y="158496"/>
                    <a:pt x="943229" y="18288"/>
                  </a:cubicBezTo>
                  <a:lnTo>
                    <a:pt x="948690" y="0"/>
                  </a:lnTo>
                  <a:lnTo>
                    <a:pt x="967740" y="0"/>
                  </a:lnTo>
                  <a:lnTo>
                    <a:pt x="1585595" y="0"/>
                  </a:lnTo>
                  <a:lnTo>
                    <a:pt x="1610995" y="0"/>
                  </a:lnTo>
                  <a:lnTo>
                    <a:pt x="1610995" y="25400"/>
                  </a:lnTo>
                  <a:lnTo>
                    <a:pt x="1610995" y="3359150"/>
                  </a:lnTo>
                  <a:lnTo>
                    <a:pt x="1610995" y="3384550"/>
                  </a:lnTo>
                  <a:lnTo>
                    <a:pt x="1585595" y="3384550"/>
                  </a:lnTo>
                  <a:lnTo>
                    <a:pt x="843280" y="3384550"/>
                  </a:lnTo>
                  <a:close/>
                </a:path>
              </a:pathLst>
            </a:custGeom>
            <a:solidFill>
              <a:srgbClr val="0B3970">
                <a:alpha val="91765"/>
              </a:srgbClr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454044" y="9678593"/>
            <a:ext cx="1063372" cy="168806"/>
            <a:chOff x="0" y="0"/>
            <a:chExt cx="1819720" cy="28887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255651" y="63627"/>
              <a:ext cx="1306703" cy="161925"/>
            </a:xfrm>
            <a:custGeom>
              <a:avLst/>
              <a:gdLst/>
              <a:ahLst/>
              <a:cxnLst/>
              <a:rect r="r" b="b" t="t" l="l"/>
              <a:pathLst>
                <a:path h="161925" w="1306703">
                  <a:moveTo>
                    <a:pt x="63754" y="159512"/>
                  </a:moveTo>
                  <a:cubicBezTo>
                    <a:pt x="85344" y="159512"/>
                    <a:pt x="99441" y="156972"/>
                    <a:pt x="110236" y="149860"/>
                  </a:cubicBezTo>
                  <a:cubicBezTo>
                    <a:pt x="121158" y="142113"/>
                    <a:pt x="127889" y="129667"/>
                    <a:pt x="127889" y="112268"/>
                  </a:cubicBezTo>
                  <a:cubicBezTo>
                    <a:pt x="127889" y="82423"/>
                    <a:pt x="107696" y="71374"/>
                    <a:pt x="79502" y="65151"/>
                  </a:cubicBezTo>
                  <a:lnTo>
                    <a:pt x="57785" y="60325"/>
                  </a:lnTo>
                  <a:cubicBezTo>
                    <a:pt x="41783" y="56769"/>
                    <a:pt x="36068" y="53213"/>
                    <a:pt x="36068" y="43688"/>
                  </a:cubicBezTo>
                  <a:cubicBezTo>
                    <a:pt x="36068" y="36068"/>
                    <a:pt x="41783" y="32512"/>
                    <a:pt x="54356" y="32512"/>
                  </a:cubicBezTo>
                  <a:lnTo>
                    <a:pt x="117856" y="32512"/>
                  </a:lnTo>
                  <a:lnTo>
                    <a:pt x="117856" y="1905"/>
                  </a:lnTo>
                  <a:lnTo>
                    <a:pt x="57150" y="1905"/>
                  </a:lnTo>
                  <a:cubicBezTo>
                    <a:pt x="32766" y="1905"/>
                    <a:pt x="21590" y="5080"/>
                    <a:pt x="11557" y="14478"/>
                  </a:cubicBezTo>
                  <a:cubicBezTo>
                    <a:pt x="3810" y="21463"/>
                    <a:pt x="0" y="31242"/>
                    <a:pt x="0" y="45085"/>
                  </a:cubicBezTo>
                  <a:cubicBezTo>
                    <a:pt x="0" y="74549"/>
                    <a:pt x="17018" y="84455"/>
                    <a:pt x="47117" y="91313"/>
                  </a:cubicBezTo>
                  <a:lnTo>
                    <a:pt x="65151" y="95504"/>
                  </a:lnTo>
                  <a:cubicBezTo>
                    <a:pt x="76327" y="98044"/>
                    <a:pt x="91694" y="101981"/>
                    <a:pt x="91694" y="113411"/>
                  </a:cubicBezTo>
                  <a:cubicBezTo>
                    <a:pt x="91694" y="124841"/>
                    <a:pt x="84328" y="128778"/>
                    <a:pt x="67310" y="128778"/>
                  </a:cubicBezTo>
                  <a:lnTo>
                    <a:pt x="1778" y="128778"/>
                  </a:lnTo>
                  <a:lnTo>
                    <a:pt x="1778" y="159385"/>
                  </a:lnTo>
                  <a:close/>
                  <a:moveTo>
                    <a:pt x="204724" y="159639"/>
                  </a:moveTo>
                  <a:lnTo>
                    <a:pt x="269621" y="159639"/>
                  </a:lnTo>
                  <a:lnTo>
                    <a:pt x="269621" y="129032"/>
                  </a:lnTo>
                  <a:lnTo>
                    <a:pt x="182499" y="129032"/>
                  </a:lnTo>
                  <a:lnTo>
                    <a:pt x="182499" y="94996"/>
                  </a:lnTo>
                  <a:lnTo>
                    <a:pt x="259461" y="94996"/>
                  </a:lnTo>
                  <a:lnTo>
                    <a:pt x="259461" y="66040"/>
                  </a:lnTo>
                  <a:lnTo>
                    <a:pt x="182499" y="66040"/>
                  </a:lnTo>
                  <a:lnTo>
                    <a:pt x="182499" y="32639"/>
                  </a:lnTo>
                  <a:lnTo>
                    <a:pt x="267462" y="32639"/>
                  </a:lnTo>
                  <a:lnTo>
                    <a:pt x="267462" y="2032"/>
                  </a:lnTo>
                  <a:lnTo>
                    <a:pt x="204597" y="2032"/>
                  </a:lnTo>
                  <a:cubicBezTo>
                    <a:pt x="180213" y="2032"/>
                    <a:pt x="169037" y="5207"/>
                    <a:pt x="159004" y="14605"/>
                  </a:cubicBezTo>
                  <a:cubicBezTo>
                    <a:pt x="151257" y="21590"/>
                    <a:pt x="147447" y="31369"/>
                    <a:pt x="147447" y="45212"/>
                  </a:cubicBezTo>
                  <a:lnTo>
                    <a:pt x="147447" y="116205"/>
                  </a:lnTo>
                  <a:cubicBezTo>
                    <a:pt x="147447" y="130048"/>
                    <a:pt x="151257" y="140081"/>
                    <a:pt x="159004" y="146812"/>
                  </a:cubicBezTo>
                  <a:cubicBezTo>
                    <a:pt x="169037" y="156210"/>
                    <a:pt x="180213" y="159385"/>
                    <a:pt x="204597" y="159385"/>
                  </a:cubicBezTo>
                  <a:moveTo>
                    <a:pt x="295275" y="159512"/>
                  </a:moveTo>
                  <a:lnTo>
                    <a:pt x="329946" y="159512"/>
                  </a:lnTo>
                  <a:lnTo>
                    <a:pt x="329946" y="54737"/>
                  </a:lnTo>
                  <a:lnTo>
                    <a:pt x="332232" y="54737"/>
                  </a:lnTo>
                  <a:lnTo>
                    <a:pt x="386207" y="159639"/>
                  </a:lnTo>
                  <a:lnTo>
                    <a:pt x="427228" y="159639"/>
                  </a:lnTo>
                  <a:lnTo>
                    <a:pt x="427228" y="1905"/>
                  </a:lnTo>
                  <a:lnTo>
                    <a:pt x="392557" y="1905"/>
                  </a:lnTo>
                  <a:lnTo>
                    <a:pt x="392557" y="106426"/>
                  </a:lnTo>
                  <a:lnTo>
                    <a:pt x="390271" y="106426"/>
                  </a:lnTo>
                  <a:lnTo>
                    <a:pt x="336169" y="1905"/>
                  </a:lnTo>
                  <a:lnTo>
                    <a:pt x="295148" y="1905"/>
                  </a:lnTo>
                  <a:close/>
                  <a:moveTo>
                    <a:pt x="499618" y="159512"/>
                  </a:moveTo>
                  <a:lnTo>
                    <a:pt x="535559" y="159512"/>
                  </a:lnTo>
                  <a:lnTo>
                    <a:pt x="535559" y="32512"/>
                  </a:lnTo>
                  <a:lnTo>
                    <a:pt x="583438" y="32512"/>
                  </a:lnTo>
                  <a:lnTo>
                    <a:pt x="583438" y="2032"/>
                  </a:lnTo>
                  <a:lnTo>
                    <a:pt x="451485" y="2032"/>
                  </a:lnTo>
                  <a:lnTo>
                    <a:pt x="451485" y="32639"/>
                  </a:lnTo>
                  <a:lnTo>
                    <a:pt x="499618" y="32639"/>
                  </a:lnTo>
                  <a:close/>
                  <a:moveTo>
                    <a:pt x="607949" y="159512"/>
                  </a:moveTo>
                  <a:lnTo>
                    <a:pt x="643890" y="159512"/>
                  </a:lnTo>
                  <a:lnTo>
                    <a:pt x="643890" y="1905"/>
                  </a:lnTo>
                  <a:lnTo>
                    <a:pt x="607822" y="1905"/>
                  </a:lnTo>
                  <a:close/>
                  <a:moveTo>
                    <a:pt x="667258" y="159512"/>
                  </a:moveTo>
                  <a:lnTo>
                    <a:pt x="704723" y="159512"/>
                  </a:lnTo>
                  <a:lnTo>
                    <a:pt x="715010" y="128143"/>
                  </a:lnTo>
                  <a:lnTo>
                    <a:pt x="772414" y="128143"/>
                  </a:lnTo>
                  <a:lnTo>
                    <a:pt x="782447" y="159512"/>
                  </a:lnTo>
                  <a:lnTo>
                    <a:pt x="820674" y="159512"/>
                  </a:lnTo>
                  <a:lnTo>
                    <a:pt x="764540" y="1905"/>
                  </a:lnTo>
                  <a:lnTo>
                    <a:pt x="723900" y="1905"/>
                  </a:lnTo>
                  <a:close/>
                  <a:moveTo>
                    <a:pt x="724027" y="100838"/>
                  </a:moveTo>
                  <a:lnTo>
                    <a:pt x="742950" y="43434"/>
                  </a:lnTo>
                  <a:lnTo>
                    <a:pt x="745236" y="43434"/>
                  </a:lnTo>
                  <a:lnTo>
                    <a:pt x="763524" y="100838"/>
                  </a:lnTo>
                  <a:close/>
                  <a:moveTo>
                    <a:pt x="865251" y="159512"/>
                  </a:moveTo>
                  <a:lnTo>
                    <a:pt x="889127" y="159512"/>
                  </a:lnTo>
                  <a:lnTo>
                    <a:pt x="889127" y="22098"/>
                  </a:lnTo>
                  <a:lnTo>
                    <a:pt x="1036447" y="22098"/>
                  </a:lnTo>
                  <a:lnTo>
                    <a:pt x="1036447" y="1905"/>
                  </a:lnTo>
                  <a:lnTo>
                    <a:pt x="819531" y="1905"/>
                  </a:lnTo>
                  <a:lnTo>
                    <a:pt x="819531" y="22098"/>
                  </a:lnTo>
                  <a:lnTo>
                    <a:pt x="865124" y="22098"/>
                  </a:lnTo>
                  <a:close/>
                  <a:moveTo>
                    <a:pt x="934593" y="90805"/>
                  </a:moveTo>
                  <a:lnTo>
                    <a:pt x="1029208" y="90805"/>
                  </a:lnTo>
                  <a:lnTo>
                    <a:pt x="1029208" y="70739"/>
                  </a:lnTo>
                  <a:lnTo>
                    <a:pt x="934593" y="70739"/>
                  </a:lnTo>
                  <a:close/>
                  <a:moveTo>
                    <a:pt x="1038098" y="139319"/>
                  </a:moveTo>
                  <a:lnTo>
                    <a:pt x="934593" y="139319"/>
                  </a:lnTo>
                  <a:lnTo>
                    <a:pt x="934593" y="159512"/>
                  </a:lnTo>
                  <a:lnTo>
                    <a:pt x="1037971" y="159512"/>
                  </a:lnTo>
                  <a:close/>
                  <a:moveTo>
                    <a:pt x="1119632" y="161544"/>
                  </a:moveTo>
                  <a:cubicBezTo>
                    <a:pt x="1137412" y="161544"/>
                    <a:pt x="1151255" y="156210"/>
                    <a:pt x="1161288" y="145669"/>
                  </a:cubicBezTo>
                  <a:cubicBezTo>
                    <a:pt x="1171321" y="135128"/>
                    <a:pt x="1176274" y="120396"/>
                    <a:pt x="1176147" y="101473"/>
                  </a:cubicBezTo>
                  <a:lnTo>
                    <a:pt x="1153033" y="101473"/>
                  </a:lnTo>
                  <a:cubicBezTo>
                    <a:pt x="1153033" y="114173"/>
                    <a:pt x="1150112" y="123825"/>
                    <a:pt x="1144397" y="130683"/>
                  </a:cubicBezTo>
                  <a:cubicBezTo>
                    <a:pt x="1138682" y="137541"/>
                    <a:pt x="1130427" y="140970"/>
                    <a:pt x="1119632" y="140970"/>
                  </a:cubicBezTo>
                  <a:cubicBezTo>
                    <a:pt x="1111885" y="140970"/>
                    <a:pt x="1105662" y="139192"/>
                    <a:pt x="1100836" y="135763"/>
                  </a:cubicBezTo>
                  <a:cubicBezTo>
                    <a:pt x="1096010" y="132334"/>
                    <a:pt x="1092327" y="126365"/>
                    <a:pt x="1089787" y="118237"/>
                  </a:cubicBezTo>
                  <a:cubicBezTo>
                    <a:pt x="1087247" y="110109"/>
                    <a:pt x="1085977" y="98933"/>
                    <a:pt x="1085977" y="85090"/>
                  </a:cubicBezTo>
                  <a:lnTo>
                    <a:pt x="1085977" y="75819"/>
                  </a:lnTo>
                  <a:cubicBezTo>
                    <a:pt x="1085977" y="62103"/>
                    <a:pt x="1087247" y="51181"/>
                    <a:pt x="1089787" y="43053"/>
                  </a:cubicBezTo>
                  <a:cubicBezTo>
                    <a:pt x="1092327" y="34925"/>
                    <a:pt x="1096010" y="29083"/>
                    <a:pt x="1100963" y="25654"/>
                  </a:cubicBezTo>
                  <a:cubicBezTo>
                    <a:pt x="1106424" y="21971"/>
                    <a:pt x="1113028" y="20193"/>
                    <a:pt x="1119632" y="20447"/>
                  </a:cubicBezTo>
                  <a:cubicBezTo>
                    <a:pt x="1130554" y="20447"/>
                    <a:pt x="1138809" y="23622"/>
                    <a:pt x="1144270" y="29845"/>
                  </a:cubicBezTo>
                  <a:cubicBezTo>
                    <a:pt x="1149731" y="36068"/>
                    <a:pt x="1152525" y="45720"/>
                    <a:pt x="1152525" y="58801"/>
                  </a:cubicBezTo>
                  <a:lnTo>
                    <a:pt x="1176401" y="58801"/>
                  </a:lnTo>
                  <a:cubicBezTo>
                    <a:pt x="1176401" y="46355"/>
                    <a:pt x="1174242" y="35687"/>
                    <a:pt x="1169924" y="26924"/>
                  </a:cubicBezTo>
                  <a:cubicBezTo>
                    <a:pt x="1165860" y="18415"/>
                    <a:pt x="1159129" y="11303"/>
                    <a:pt x="1150747" y="6858"/>
                  </a:cubicBezTo>
                  <a:cubicBezTo>
                    <a:pt x="1142238" y="2286"/>
                    <a:pt x="1131951" y="0"/>
                    <a:pt x="1119759" y="0"/>
                  </a:cubicBezTo>
                  <a:cubicBezTo>
                    <a:pt x="1107313" y="0"/>
                    <a:pt x="1096772" y="2540"/>
                    <a:pt x="1088263" y="7620"/>
                  </a:cubicBezTo>
                  <a:cubicBezTo>
                    <a:pt x="1079754" y="12700"/>
                    <a:pt x="1073277" y="20701"/>
                    <a:pt x="1068832" y="31623"/>
                  </a:cubicBezTo>
                  <a:cubicBezTo>
                    <a:pt x="1064387" y="42545"/>
                    <a:pt x="1061974" y="56642"/>
                    <a:pt x="1061974" y="74041"/>
                  </a:cubicBezTo>
                  <a:lnTo>
                    <a:pt x="1061974" y="87884"/>
                  </a:lnTo>
                  <a:cubicBezTo>
                    <a:pt x="1061974" y="105156"/>
                    <a:pt x="1064260" y="119253"/>
                    <a:pt x="1068832" y="130175"/>
                  </a:cubicBezTo>
                  <a:cubicBezTo>
                    <a:pt x="1073404" y="141097"/>
                    <a:pt x="1079881" y="149098"/>
                    <a:pt x="1088263" y="154305"/>
                  </a:cubicBezTo>
                  <a:cubicBezTo>
                    <a:pt x="1096645" y="159512"/>
                    <a:pt x="1107186" y="161925"/>
                    <a:pt x="1119759" y="161925"/>
                  </a:cubicBezTo>
                  <a:moveTo>
                    <a:pt x="1199515" y="159766"/>
                  </a:moveTo>
                  <a:lnTo>
                    <a:pt x="1223137" y="159766"/>
                  </a:lnTo>
                  <a:lnTo>
                    <a:pt x="1223137" y="89154"/>
                  </a:lnTo>
                  <a:lnTo>
                    <a:pt x="1283208" y="89154"/>
                  </a:lnTo>
                  <a:lnTo>
                    <a:pt x="1283208" y="159512"/>
                  </a:lnTo>
                  <a:lnTo>
                    <a:pt x="1306703" y="159512"/>
                  </a:lnTo>
                  <a:lnTo>
                    <a:pt x="1306703" y="1905"/>
                  </a:lnTo>
                  <a:lnTo>
                    <a:pt x="1283208" y="1905"/>
                  </a:lnTo>
                  <a:lnTo>
                    <a:pt x="1283208" y="68961"/>
                  </a:lnTo>
                  <a:lnTo>
                    <a:pt x="1223137" y="68961"/>
                  </a:lnTo>
                  <a:lnTo>
                    <a:pt x="1223137" y="1905"/>
                  </a:lnTo>
                  <a:lnTo>
                    <a:pt x="1199515" y="1905"/>
                  </a:lnTo>
                  <a:close/>
                </a:path>
              </a:pathLst>
            </a:custGeom>
            <a:solidFill>
              <a:srgbClr val="000000">
                <a:alpha val="91765"/>
              </a:srgbClr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3500" y="65659"/>
              <a:ext cx="157734" cy="157607"/>
            </a:xfrm>
            <a:custGeom>
              <a:avLst/>
              <a:gdLst/>
              <a:ahLst/>
              <a:cxnLst/>
              <a:rect r="r" b="b" t="t" l="l"/>
              <a:pathLst>
                <a:path h="157607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607"/>
                  </a:lnTo>
                  <a:lnTo>
                    <a:pt x="0" y="157607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598549" y="65532"/>
              <a:ext cx="157734" cy="157734"/>
            </a:xfrm>
            <a:custGeom>
              <a:avLst/>
              <a:gdLst/>
              <a:ahLst/>
              <a:cxnLst/>
              <a:rect r="r" b="b" t="t" l="l"/>
              <a:pathLst>
                <a:path h="157734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734"/>
                  </a:lnTo>
                  <a:lnTo>
                    <a:pt x="0" y="157734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3454044" y="9818824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CONGRESS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490461" y="9315253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st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03047" y="4819967"/>
            <a:ext cx="133790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IMAGE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06050"/>
          </a:xfrm>
          <a:custGeom>
            <a:avLst/>
            <a:gdLst/>
            <a:ahLst/>
            <a:cxnLst/>
            <a:rect r="r" b="b" t="t" l="l"/>
            <a:pathLst>
              <a:path h="10306050" w="18288000">
                <a:moveTo>
                  <a:pt x="0" y="0"/>
                </a:moveTo>
                <a:lnTo>
                  <a:pt x="18288000" y="0"/>
                </a:lnTo>
                <a:lnTo>
                  <a:pt x="18288000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34782" t="-16293" r="-4316" b="-2069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274726" cy="2234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8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14400" y="2076069"/>
            <a:ext cx="14778197" cy="806561"/>
            <a:chOff x="0" y="0"/>
            <a:chExt cx="7207733" cy="39338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228219" y="108204"/>
              <a:ext cx="6916040" cy="221615"/>
            </a:xfrm>
            <a:custGeom>
              <a:avLst/>
              <a:gdLst/>
              <a:ahLst/>
              <a:cxnLst/>
              <a:rect r="r" b="b" t="t" l="l"/>
              <a:pathLst>
                <a:path h="221615" w="6916040">
                  <a:moveTo>
                    <a:pt x="4826" y="0"/>
                  </a:moveTo>
                  <a:lnTo>
                    <a:pt x="191262" y="216408"/>
                  </a:lnTo>
                  <a:lnTo>
                    <a:pt x="188849" y="218440"/>
                  </a:lnTo>
                  <a:lnTo>
                    <a:pt x="188849" y="215265"/>
                  </a:lnTo>
                  <a:lnTo>
                    <a:pt x="6916039" y="215265"/>
                  </a:lnTo>
                  <a:lnTo>
                    <a:pt x="6916039" y="221615"/>
                  </a:lnTo>
                  <a:lnTo>
                    <a:pt x="188849" y="221615"/>
                  </a:lnTo>
                  <a:lnTo>
                    <a:pt x="187452" y="221615"/>
                  </a:lnTo>
                  <a:lnTo>
                    <a:pt x="186563" y="22047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3500" y="107188"/>
              <a:ext cx="699770" cy="6350"/>
            </a:xfrm>
            <a:custGeom>
              <a:avLst/>
              <a:gdLst/>
              <a:ahLst/>
              <a:cxnLst/>
              <a:rect r="r" b="b" t="t" l="l"/>
              <a:pathLst>
                <a:path h="6350" w="699770">
                  <a:moveTo>
                    <a:pt x="0" y="0"/>
                  </a:moveTo>
                  <a:lnTo>
                    <a:pt x="0" y="6350"/>
                  </a:lnTo>
                  <a:lnTo>
                    <a:pt x="699770" y="635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719328" y="63500"/>
              <a:ext cx="87884" cy="93599"/>
            </a:xfrm>
            <a:custGeom>
              <a:avLst/>
              <a:gdLst/>
              <a:ahLst/>
              <a:cxnLst/>
              <a:rect r="r" b="b" t="t" l="l"/>
              <a:pathLst>
                <a:path h="93599" w="87884">
                  <a:moveTo>
                    <a:pt x="87884" y="93599"/>
                  </a:moveTo>
                  <a:lnTo>
                    <a:pt x="0" y="93599"/>
                  </a:lnTo>
                  <a:lnTo>
                    <a:pt x="0" y="0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0B3970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8397417" y="9435194"/>
            <a:ext cx="310806" cy="652975"/>
            <a:chOff x="0" y="0"/>
            <a:chExt cx="1610995" cy="33845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10995" cy="3384550"/>
            </a:xfrm>
            <a:custGeom>
              <a:avLst/>
              <a:gdLst/>
              <a:ahLst/>
              <a:cxnLst/>
              <a:rect r="r" b="b" t="t" l="l"/>
              <a:pathLst>
                <a:path h="3384550" w="1610995">
                  <a:moveTo>
                    <a:pt x="843280" y="3333750"/>
                  </a:moveTo>
                  <a:lnTo>
                    <a:pt x="1585595" y="3333750"/>
                  </a:lnTo>
                  <a:lnTo>
                    <a:pt x="1585595" y="3359150"/>
                  </a:lnTo>
                  <a:lnTo>
                    <a:pt x="1560195" y="3359150"/>
                  </a:lnTo>
                  <a:lnTo>
                    <a:pt x="1560195" y="25400"/>
                  </a:lnTo>
                  <a:lnTo>
                    <a:pt x="1585595" y="25400"/>
                  </a:lnTo>
                  <a:lnTo>
                    <a:pt x="1585595" y="50800"/>
                  </a:lnTo>
                  <a:lnTo>
                    <a:pt x="967740" y="50800"/>
                  </a:lnTo>
                  <a:lnTo>
                    <a:pt x="967740" y="25400"/>
                  </a:lnTo>
                  <a:lnTo>
                    <a:pt x="992124" y="32512"/>
                  </a:lnTo>
                  <a:cubicBezTo>
                    <a:pt x="949960" y="176657"/>
                    <a:pt x="895477" y="293243"/>
                    <a:pt x="827786" y="381000"/>
                  </a:cubicBezTo>
                  <a:lnTo>
                    <a:pt x="827786" y="381000"/>
                  </a:lnTo>
                  <a:lnTo>
                    <a:pt x="827786" y="381000"/>
                  </a:lnTo>
                  <a:cubicBezTo>
                    <a:pt x="759079" y="469900"/>
                    <a:pt x="661416" y="536956"/>
                    <a:pt x="536448" y="582676"/>
                  </a:cubicBezTo>
                  <a:lnTo>
                    <a:pt x="536448" y="582676"/>
                  </a:lnTo>
                  <a:lnTo>
                    <a:pt x="536448" y="582676"/>
                  </a:lnTo>
                  <a:cubicBezTo>
                    <a:pt x="411226" y="628523"/>
                    <a:pt x="240665" y="653796"/>
                    <a:pt x="26162" y="659765"/>
                  </a:cubicBezTo>
                  <a:lnTo>
                    <a:pt x="25400" y="634365"/>
                  </a:lnTo>
                  <a:lnTo>
                    <a:pt x="50800" y="634365"/>
                  </a:lnTo>
                  <a:lnTo>
                    <a:pt x="50800" y="1212215"/>
                  </a:lnTo>
                  <a:lnTo>
                    <a:pt x="25400" y="1212215"/>
                  </a:lnTo>
                  <a:lnTo>
                    <a:pt x="25400" y="1186815"/>
                  </a:lnTo>
                  <a:lnTo>
                    <a:pt x="843280" y="1186815"/>
                  </a:lnTo>
                  <a:lnTo>
                    <a:pt x="868680" y="1186815"/>
                  </a:lnTo>
                  <a:lnTo>
                    <a:pt x="868680" y="1212215"/>
                  </a:lnTo>
                  <a:lnTo>
                    <a:pt x="868680" y="3359150"/>
                  </a:lnTo>
                  <a:lnTo>
                    <a:pt x="843280" y="3359150"/>
                  </a:lnTo>
                  <a:lnTo>
                    <a:pt x="843280" y="3333750"/>
                  </a:lnTo>
                  <a:moveTo>
                    <a:pt x="843280" y="3384550"/>
                  </a:moveTo>
                  <a:lnTo>
                    <a:pt x="817880" y="3384550"/>
                  </a:lnTo>
                  <a:lnTo>
                    <a:pt x="817880" y="3359150"/>
                  </a:lnTo>
                  <a:lnTo>
                    <a:pt x="817880" y="1212215"/>
                  </a:lnTo>
                  <a:lnTo>
                    <a:pt x="843280" y="1212215"/>
                  </a:lnTo>
                  <a:lnTo>
                    <a:pt x="843280" y="1237615"/>
                  </a:lnTo>
                  <a:lnTo>
                    <a:pt x="25400" y="1237615"/>
                  </a:lnTo>
                  <a:lnTo>
                    <a:pt x="0" y="1237615"/>
                  </a:lnTo>
                  <a:lnTo>
                    <a:pt x="0" y="1212215"/>
                  </a:lnTo>
                  <a:lnTo>
                    <a:pt x="0" y="634365"/>
                  </a:lnTo>
                  <a:lnTo>
                    <a:pt x="0" y="609600"/>
                  </a:lnTo>
                  <a:lnTo>
                    <a:pt x="24638" y="608965"/>
                  </a:lnTo>
                  <a:cubicBezTo>
                    <a:pt x="236728" y="603123"/>
                    <a:pt x="401066" y="577977"/>
                    <a:pt x="518922" y="534924"/>
                  </a:cubicBezTo>
                  <a:lnTo>
                    <a:pt x="527685" y="558800"/>
                  </a:lnTo>
                  <a:lnTo>
                    <a:pt x="518922" y="534924"/>
                  </a:lnTo>
                  <a:cubicBezTo>
                    <a:pt x="636905" y="491744"/>
                    <a:pt x="725805" y="429768"/>
                    <a:pt x="787527" y="349885"/>
                  </a:cubicBezTo>
                  <a:lnTo>
                    <a:pt x="807593" y="365379"/>
                  </a:lnTo>
                  <a:lnTo>
                    <a:pt x="787527" y="349885"/>
                  </a:lnTo>
                  <a:cubicBezTo>
                    <a:pt x="850138" y="268732"/>
                    <a:pt x="902335" y="158496"/>
                    <a:pt x="943229" y="18288"/>
                  </a:cubicBezTo>
                  <a:lnTo>
                    <a:pt x="948690" y="0"/>
                  </a:lnTo>
                  <a:lnTo>
                    <a:pt x="967740" y="0"/>
                  </a:lnTo>
                  <a:lnTo>
                    <a:pt x="1585595" y="0"/>
                  </a:lnTo>
                  <a:lnTo>
                    <a:pt x="1610995" y="0"/>
                  </a:lnTo>
                  <a:lnTo>
                    <a:pt x="1610995" y="25400"/>
                  </a:lnTo>
                  <a:lnTo>
                    <a:pt x="1610995" y="3359150"/>
                  </a:lnTo>
                  <a:lnTo>
                    <a:pt x="1610995" y="3384550"/>
                  </a:lnTo>
                  <a:lnTo>
                    <a:pt x="1585595" y="3384550"/>
                  </a:lnTo>
                  <a:lnTo>
                    <a:pt x="843280" y="3384550"/>
                  </a:lnTo>
                  <a:close/>
                </a:path>
              </a:pathLst>
            </a:custGeom>
            <a:solidFill>
              <a:srgbClr val="0B3970">
                <a:alpha val="91765"/>
              </a:srgbClr>
            </a:solid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8712744" y="9707069"/>
            <a:ext cx="1063372" cy="168806"/>
            <a:chOff x="0" y="0"/>
            <a:chExt cx="1819720" cy="28887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255651" y="63627"/>
              <a:ext cx="1306703" cy="161925"/>
            </a:xfrm>
            <a:custGeom>
              <a:avLst/>
              <a:gdLst/>
              <a:ahLst/>
              <a:cxnLst/>
              <a:rect r="r" b="b" t="t" l="l"/>
              <a:pathLst>
                <a:path h="161925" w="1306703">
                  <a:moveTo>
                    <a:pt x="63754" y="159512"/>
                  </a:moveTo>
                  <a:cubicBezTo>
                    <a:pt x="85344" y="159512"/>
                    <a:pt x="99441" y="156972"/>
                    <a:pt x="110236" y="149860"/>
                  </a:cubicBezTo>
                  <a:cubicBezTo>
                    <a:pt x="121158" y="142113"/>
                    <a:pt x="127889" y="129667"/>
                    <a:pt x="127889" y="112268"/>
                  </a:cubicBezTo>
                  <a:cubicBezTo>
                    <a:pt x="127889" y="82423"/>
                    <a:pt x="107696" y="71374"/>
                    <a:pt x="79502" y="65151"/>
                  </a:cubicBezTo>
                  <a:lnTo>
                    <a:pt x="57785" y="60325"/>
                  </a:lnTo>
                  <a:cubicBezTo>
                    <a:pt x="41783" y="56769"/>
                    <a:pt x="36068" y="53213"/>
                    <a:pt x="36068" y="43688"/>
                  </a:cubicBezTo>
                  <a:cubicBezTo>
                    <a:pt x="36068" y="36068"/>
                    <a:pt x="41783" y="32512"/>
                    <a:pt x="54356" y="32512"/>
                  </a:cubicBezTo>
                  <a:lnTo>
                    <a:pt x="117856" y="32512"/>
                  </a:lnTo>
                  <a:lnTo>
                    <a:pt x="117856" y="1905"/>
                  </a:lnTo>
                  <a:lnTo>
                    <a:pt x="57150" y="1905"/>
                  </a:lnTo>
                  <a:cubicBezTo>
                    <a:pt x="32766" y="1905"/>
                    <a:pt x="21590" y="5080"/>
                    <a:pt x="11557" y="14478"/>
                  </a:cubicBezTo>
                  <a:cubicBezTo>
                    <a:pt x="3810" y="21463"/>
                    <a:pt x="0" y="31242"/>
                    <a:pt x="0" y="45085"/>
                  </a:cubicBezTo>
                  <a:cubicBezTo>
                    <a:pt x="0" y="74549"/>
                    <a:pt x="17018" y="84455"/>
                    <a:pt x="47117" y="91313"/>
                  </a:cubicBezTo>
                  <a:lnTo>
                    <a:pt x="65151" y="95504"/>
                  </a:lnTo>
                  <a:cubicBezTo>
                    <a:pt x="76327" y="98044"/>
                    <a:pt x="91694" y="101981"/>
                    <a:pt x="91694" y="113411"/>
                  </a:cubicBezTo>
                  <a:cubicBezTo>
                    <a:pt x="91694" y="124841"/>
                    <a:pt x="84328" y="128778"/>
                    <a:pt x="67310" y="128778"/>
                  </a:cubicBezTo>
                  <a:lnTo>
                    <a:pt x="1778" y="128778"/>
                  </a:lnTo>
                  <a:lnTo>
                    <a:pt x="1778" y="159385"/>
                  </a:lnTo>
                  <a:close/>
                  <a:moveTo>
                    <a:pt x="204724" y="159639"/>
                  </a:moveTo>
                  <a:lnTo>
                    <a:pt x="269621" y="159639"/>
                  </a:lnTo>
                  <a:lnTo>
                    <a:pt x="269621" y="129032"/>
                  </a:lnTo>
                  <a:lnTo>
                    <a:pt x="182499" y="129032"/>
                  </a:lnTo>
                  <a:lnTo>
                    <a:pt x="182499" y="94996"/>
                  </a:lnTo>
                  <a:lnTo>
                    <a:pt x="259461" y="94996"/>
                  </a:lnTo>
                  <a:lnTo>
                    <a:pt x="259461" y="66040"/>
                  </a:lnTo>
                  <a:lnTo>
                    <a:pt x="182499" y="66040"/>
                  </a:lnTo>
                  <a:lnTo>
                    <a:pt x="182499" y="32639"/>
                  </a:lnTo>
                  <a:lnTo>
                    <a:pt x="267462" y="32639"/>
                  </a:lnTo>
                  <a:lnTo>
                    <a:pt x="267462" y="2032"/>
                  </a:lnTo>
                  <a:lnTo>
                    <a:pt x="204597" y="2032"/>
                  </a:lnTo>
                  <a:cubicBezTo>
                    <a:pt x="180213" y="2032"/>
                    <a:pt x="169037" y="5207"/>
                    <a:pt x="159004" y="14605"/>
                  </a:cubicBezTo>
                  <a:cubicBezTo>
                    <a:pt x="151257" y="21590"/>
                    <a:pt x="147447" y="31369"/>
                    <a:pt x="147447" y="45212"/>
                  </a:cubicBezTo>
                  <a:lnTo>
                    <a:pt x="147447" y="116205"/>
                  </a:lnTo>
                  <a:cubicBezTo>
                    <a:pt x="147447" y="130048"/>
                    <a:pt x="151257" y="140081"/>
                    <a:pt x="159004" y="146812"/>
                  </a:cubicBezTo>
                  <a:cubicBezTo>
                    <a:pt x="169037" y="156210"/>
                    <a:pt x="180213" y="159385"/>
                    <a:pt x="204597" y="159385"/>
                  </a:cubicBezTo>
                  <a:moveTo>
                    <a:pt x="295275" y="159512"/>
                  </a:moveTo>
                  <a:lnTo>
                    <a:pt x="329946" y="159512"/>
                  </a:lnTo>
                  <a:lnTo>
                    <a:pt x="329946" y="54737"/>
                  </a:lnTo>
                  <a:lnTo>
                    <a:pt x="332232" y="54737"/>
                  </a:lnTo>
                  <a:lnTo>
                    <a:pt x="386207" y="159639"/>
                  </a:lnTo>
                  <a:lnTo>
                    <a:pt x="427228" y="159639"/>
                  </a:lnTo>
                  <a:lnTo>
                    <a:pt x="427228" y="1905"/>
                  </a:lnTo>
                  <a:lnTo>
                    <a:pt x="392557" y="1905"/>
                  </a:lnTo>
                  <a:lnTo>
                    <a:pt x="392557" y="106426"/>
                  </a:lnTo>
                  <a:lnTo>
                    <a:pt x="390271" y="106426"/>
                  </a:lnTo>
                  <a:lnTo>
                    <a:pt x="336169" y="1905"/>
                  </a:lnTo>
                  <a:lnTo>
                    <a:pt x="295148" y="1905"/>
                  </a:lnTo>
                  <a:close/>
                  <a:moveTo>
                    <a:pt x="499618" y="159512"/>
                  </a:moveTo>
                  <a:lnTo>
                    <a:pt x="535559" y="159512"/>
                  </a:lnTo>
                  <a:lnTo>
                    <a:pt x="535559" y="32512"/>
                  </a:lnTo>
                  <a:lnTo>
                    <a:pt x="583438" y="32512"/>
                  </a:lnTo>
                  <a:lnTo>
                    <a:pt x="583438" y="2032"/>
                  </a:lnTo>
                  <a:lnTo>
                    <a:pt x="451485" y="2032"/>
                  </a:lnTo>
                  <a:lnTo>
                    <a:pt x="451485" y="32639"/>
                  </a:lnTo>
                  <a:lnTo>
                    <a:pt x="499618" y="32639"/>
                  </a:lnTo>
                  <a:close/>
                  <a:moveTo>
                    <a:pt x="607949" y="159512"/>
                  </a:moveTo>
                  <a:lnTo>
                    <a:pt x="643890" y="159512"/>
                  </a:lnTo>
                  <a:lnTo>
                    <a:pt x="643890" y="1905"/>
                  </a:lnTo>
                  <a:lnTo>
                    <a:pt x="607822" y="1905"/>
                  </a:lnTo>
                  <a:close/>
                  <a:moveTo>
                    <a:pt x="667258" y="159512"/>
                  </a:moveTo>
                  <a:lnTo>
                    <a:pt x="704723" y="159512"/>
                  </a:lnTo>
                  <a:lnTo>
                    <a:pt x="715010" y="128143"/>
                  </a:lnTo>
                  <a:lnTo>
                    <a:pt x="772414" y="128143"/>
                  </a:lnTo>
                  <a:lnTo>
                    <a:pt x="782447" y="159512"/>
                  </a:lnTo>
                  <a:lnTo>
                    <a:pt x="820674" y="159512"/>
                  </a:lnTo>
                  <a:lnTo>
                    <a:pt x="764540" y="1905"/>
                  </a:lnTo>
                  <a:lnTo>
                    <a:pt x="723900" y="1905"/>
                  </a:lnTo>
                  <a:close/>
                  <a:moveTo>
                    <a:pt x="724027" y="100838"/>
                  </a:moveTo>
                  <a:lnTo>
                    <a:pt x="742950" y="43434"/>
                  </a:lnTo>
                  <a:lnTo>
                    <a:pt x="745236" y="43434"/>
                  </a:lnTo>
                  <a:lnTo>
                    <a:pt x="763524" y="100838"/>
                  </a:lnTo>
                  <a:close/>
                  <a:moveTo>
                    <a:pt x="865251" y="159512"/>
                  </a:moveTo>
                  <a:lnTo>
                    <a:pt x="889127" y="159512"/>
                  </a:lnTo>
                  <a:lnTo>
                    <a:pt x="889127" y="22098"/>
                  </a:lnTo>
                  <a:lnTo>
                    <a:pt x="1036447" y="22098"/>
                  </a:lnTo>
                  <a:lnTo>
                    <a:pt x="1036447" y="1905"/>
                  </a:lnTo>
                  <a:lnTo>
                    <a:pt x="819531" y="1905"/>
                  </a:lnTo>
                  <a:lnTo>
                    <a:pt x="819531" y="22098"/>
                  </a:lnTo>
                  <a:lnTo>
                    <a:pt x="865124" y="22098"/>
                  </a:lnTo>
                  <a:close/>
                  <a:moveTo>
                    <a:pt x="934593" y="90805"/>
                  </a:moveTo>
                  <a:lnTo>
                    <a:pt x="1029208" y="90805"/>
                  </a:lnTo>
                  <a:lnTo>
                    <a:pt x="1029208" y="70739"/>
                  </a:lnTo>
                  <a:lnTo>
                    <a:pt x="934593" y="70739"/>
                  </a:lnTo>
                  <a:close/>
                  <a:moveTo>
                    <a:pt x="1038098" y="139319"/>
                  </a:moveTo>
                  <a:lnTo>
                    <a:pt x="934593" y="139319"/>
                  </a:lnTo>
                  <a:lnTo>
                    <a:pt x="934593" y="159512"/>
                  </a:lnTo>
                  <a:lnTo>
                    <a:pt x="1037971" y="159512"/>
                  </a:lnTo>
                  <a:close/>
                  <a:moveTo>
                    <a:pt x="1119632" y="161544"/>
                  </a:moveTo>
                  <a:cubicBezTo>
                    <a:pt x="1137412" y="161544"/>
                    <a:pt x="1151255" y="156210"/>
                    <a:pt x="1161288" y="145669"/>
                  </a:cubicBezTo>
                  <a:cubicBezTo>
                    <a:pt x="1171321" y="135128"/>
                    <a:pt x="1176274" y="120396"/>
                    <a:pt x="1176147" y="101473"/>
                  </a:cubicBezTo>
                  <a:lnTo>
                    <a:pt x="1153033" y="101473"/>
                  </a:lnTo>
                  <a:cubicBezTo>
                    <a:pt x="1153033" y="114173"/>
                    <a:pt x="1150112" y="123825"/>
                    <a:pt x="1144397" y="130683"/>
                  </a:cubicBezTo>
                  <a:cubicBezTo>
                    <a:pt x="1138682" y="137541"/>
                    <a:pt x="1130427" y="140970"/>
                    <a:pt x="1119632" y="140970"/>
                  </a:cubicBezTo>
                  <a:cubicBezTo>
                    <a:pt x="1111885" y="140970"/>
                    <a:pt x="1105662" y="139192"/>
                    <a:pt x="1100836" y="135763"/>
                  </a:cubicBezTo>
                  <a:cubicBezTo>
                    <a:pt x="1096010" y="132334"/>
                    <a:pt x="1092327" y="126365"/>
                    <a:pt x="1089787" y="118237"/>
                  </a:cubicBezTo>
                  <a:cubicBezTo>
                    <a:pt x="1087247" y="110109"/>
                    <a:pt x="1085977" y="98933"/>
                    <a:pt x="1085977" y="85090"/>
                  </a:cubicBezTo>
                  <a:lnTo>
                    <a:pt x="1085977" y="75819"/>
                  </a:lnTo>
                  <a:cubicBezTo>
                    <a:pt x="1085977" y="62103"/>
                    <a:pt x="1087247" y="51181"/>
                    <a:pt x="1089787" y="43053"/>
                  </a:cubicBezTo>
                  <a:cubicBezTo>
                    <a:pt x="1092327" y="34925"/>
                    <a:pt x="1096010" y="29083"/>
                    <a:pt x="1100963" y="25654"/>
                  </a:cubicBezTo>
                  <a:cubicBezTo>
                    <a:pt x="1106424" y="21971"/>
                    <a:pt x="1113028" y="20193"/>
                    <a:pt x="1119632" y="20447"/>
                  </a:cubicBezTo>
                  <a:cubicBezTo>
                    <a:pt x="1130554" y="20447"/>
                    <a:pt x="1138809" y="23622"/>
                    <a:pt x="1144270" y="29845"/>
                  </a:cubicBezTo>
                  <a:cubicBezTo>
                    <a:pt x="1149731" y="36068"/>
                    <a:pt x="1152525" y="45720"/>
                    <a:pt x="1152525" y="58801"/>
                  </a:cubicBezTo>
                  <a:lnTo>
                    <a:pt x="1176401" y="58801"/>
                  </a:lnTo>
                  <a:cubicBezTo>
                    <a:pt x="1176401" y="46355"/>
                    <a:pt x="1174242" y="35687"/>
                    <a:pt x="1169924" y="26924"/>
                  </a:cubicBezTo>
                  <a:cubicBezTo>
                    <a:pt x="1165860" y="18415"/>
                    <a:pt x="1159129" y="11303"/>
                    <a:pt x="1150747" y="6858"/>
                  </a:cubicBezTo>
                  <a:cubicBezTo>
                    <a:pt x="1142238" y="2286"/>
                    <a:pt x="1131951" y="0"/>
                    <a:pt x="1119759" y="0"/>
                  </a:cubicBezTo>
                  <a:cubicBezTo>
                    <a:pt x="1107313" y="0"/>
                    <a:pt x="1096772" y="2540"/>
                    <a:pt x="1088263" y="7620"/>
                  </a:cubicBezTo>
                  <a:cubicBezTo>
                    <a:pt x="1079754" y="12700"/>
                    <a:pt x="1073277" y="20701"/>
                    <a:pt x="1068832" y="31623"/>
                  </a:cubicBezTo>
                  <a:cubicBezTo>
                    <a:pt x="1064387" y="42545"/>
                    <a:pt x="1061974" y="56642"/>
                    <a:pt x="1061974" y="74041"/>
                  </a:cubicBezTo>
                  <a:lnTo>
                    <a:pt x="1061974" y="87884"/>
                  </a:lnTo>
                  <a:cubicBezTo>
                    <a:pt x="1061974" y="105156"/>
                    <a:pt x="1064260" y="119253"/>
                    <a:pt x="1068832" y="130175"/>
                  </a:cubicBezTo>
                  <a:cubicBezTo>
                    <a:pt x="1073404" y="141097"/>
                    <a:pt x="1079881" y="149098"/>
                    <a:pt x="1088263" y="154305"/>
                  </a:cubicBezTo>
                  <a:cubicBezTo>
                    <a:pt x="1096645" y="159512"/>
                    <a:pt x="1107186" y="161925"/>
                    <a:pt x="1119759" y="161925"/>
                  </a:cubicBezTo>
                  <a:moveTo>
                    <a:pt x="1199515" y="159766"/>
                  </a:moveTo>
                  <a:lnTo>
                    <a:pt x="1223137" y="159766"/>
                  </a:lnTo>
                  <a:lnTo>
                    <a:pt x="1223137" y="89154"/>
                  </a:lnTo>
                  <a:lnTo>
                    <a:pt x="1283208" y="89154"/>
                  </a:lnTo>
                  <a:lnTo>
                    <a:pt x="1283208" y="159512"/>
                  </a:lnTo>
                  <a:lnTo>
                    <a:pt x="1306703" y="159512"/>
                  </a:lnTo>
                  <a:lnTo>
                    <a:pt x="1306703" y="1905"/>
                  </a:lnTo>
                  <a:lnTo>
                    <a:pt x="1283208" y="1905"/>
                  </a:lnTo>
                  <a:lnTo>
                    <a:pt x="1283208" y="68961"/>
                  </a:lnTo>
                  <a:lnTo>
                    <a:pt x="1223137" y="68961"/>
                  </a:lnTo>
                  <a:lnTo>
                    <a:pt x="1223137" y="1905"/>
                  </a:lnTo>
                  <a:lnTo>
                    <a:pt x="1199515" y="1905"/>
                  </a:lnTo>
                  <a:close/>
                </a:path>
              </a:pathLst>
            </a:custGeom>
            <a:solidFill>
              <a:srgbClr val="000000">
                <a:alpha val="91765"/>
              </a:srgbClr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3500" y="65659"/>
              <a:ext cx="157734" cy="157607"/>
            </a:xfrm>
            <a:custGeom>
              <a:avLst/>
              <a:gdLst/>
              <a:ahLst/>
              <a:cxnLst/>
              <a:rect r="r" b="b" t="t" l="l"/>
              <a:pathLst>
                <a:path h="157607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607"/>
                  </a:lnTo>
                  <a:lnTo>
                    <a:pt x="0" y="157607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598549" y="65532"/>
              <a:ext cx="157734" cy="157734"/>
            </a:xfrm>
            <a:custGeom>
              <a:avLst/>
              <a:gdLst/>
              <a:ahLst/>
              <a:cxnLst/>
              <a:rect r="r" b="b" t="t" l="l"/>
              <a:pathLst>
                <a:path h="157734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734"/>
                  </a:lnTo>
                  <a:lnTo>
                    <a:pt x="0" y="157734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8552820" y="3727379"/>
            <a:ext cx="6988723" cy="4227126"/>
            <a:chOff x="0" y="0"/>
            <a:chExt cx="1840651" cy="11133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40651" cy="1113317"/>
            </a:xfrm>
            <a:custGeom>
              <a:avLst/>
              <a:gdLst/>
              <a:ahLst/>
              <a:cxnLst/>
              <a:rect r="r" b="b" t="t" l="l"/>
              <a:pathLst>
                <a:path h="1113317" w="1840651">
                  <a:moveTo>
                    <a:pt x="0" y="0"/>
                  </a:moveTo>
                  <a:lnTo>
                    <a:pt x="1840651" y="0"/>
                  </a:lnTo>
                  <a:lnTo>
                    <a:pt x="1840651" y="1113317"/>
                  </a:lnTo>
                  <a:lnTo>
                    <a:pt x="0" y="1113317"/>
                  </a:lnTo>
                  <a:close/>
                </a:path>
              </a:pathLst>
            </a:custGeom>
            <a:solidFill>
              <a:srgbClr val="F4F6FC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1840651" cy="11418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2782562" y="1980819"/>
            <a:ext cx="5138541" cy="67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07"/>
              </a:lnSpc>
            </a:pPr>
            <a:r>
              <a:rPr lang="en-US" b="true" sz="3934">
                <a:solidFill>
                  <a:srgbClr val="0B3970"/>
                </a:solidFill>
                <a:latin typeface="Slussen Bold"/>
                <a:ea typeface="Slussen Bold"/>
                <a:cs typeface="Slussen Bold"/>
                <a:sym typeface="Slussen Bold"/>
              </a:rPr>
              <a:t>TITLE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782562" y="3978771"/>
            <a:ext cx="3848246" cy="3975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Over the years, technology has been the nerve of our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daily life. It revolutionized how the world works with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amazing tools and resources. As one of the leading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supports of today's technology, it is an honor for us to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always give the best services and provide innovative</a:t>
            </a:r>
          </a:p>
          <a:p>
            <a:pPr algn="l" marL="0" indent="0" lvl="1">
              <a:lnSpc>
                <a:spcPts val="2850"/>
              </a:lnSpc>
              <a:spcBef>
                <a:spcPct val="0"/>
              </a:spcBef>
            </a:pPr>
            <a:r>
              <a:rPr lang="en-US" sz="1900" strike="noStrike" u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products at your fingertips.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82562" y="3632129"/>
            <a:ext cx="5168595" cy="41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b="true" sz="2102">
                <a:solidFill>
                  <a:srgbClr val="376DB5"/>
                </a:solidFill>
                <a:latin typeface="Slussen Mono Medium"/>
                <a:ea typeface="Slussen Mono Medium"/>
                <a:cs typeface="Slussen Mono Medium"/>
                <a:sym typeface="Slussen Mono Medium"/>
              </a:rPr>
              <a:t>Subtitle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712744" y="9847300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CONGRESS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749161" y="9343729"/>
            <a:ext cx="1141422" cy="240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0"/>
              </a:lnSpc>
            </a:pPr>
            <a:r>
              <a:rPr lang="en-US" b="true" sz="139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st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378229" y="5419586"/>
            <a:ext cx="133790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IMAGE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06050"/>
          </a:xfrm>
          <a:custGeom>
            <a:avLst/>
            <a:gdLst/>
            <a:ahLst/>
            <a:cxnLst/>
            <a:rect r="r" b="b" t="t" l="l"/>
            <a:pathLst>
              <a:path h="10306050" w="18288000">
                <a:moveTo>
                  <a:pt x="0" y="0"/>
                </a:moveTo>
                <a:lnTo>
                  <a:pt x="18288000" y="0"/>
                </a:lnTo>
                <a:lnTo>
                  <a:pt x="18288000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</a:blip>
            <a:stretch>
              <a:fillRect l="-34782" t="-16293" r="-4316" b="-2069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137069"/>
            <a:ext cx="2342208" cy="304291"/>
          </a:xfrm>
          <a:custGeom>
            <a:avLst/>
            <a:gdLst/>
            <a:ahLst/>
            <a:cxnLst/>
            <a:rect r="r" b="b" t="t" l="l"/>
            <a:pathLst>
              <a:path h="304291" w="2342208">
                <a:moveTo>
                  <a:pt x="0" y="0"/>
                </a:moveTo>
                <a:lnTo>
                  <a:pt x="2342208" y="0"/>
                </a:lnTo>
                <a:lnTo>
                  <a:pt x="2342208" y="304291"/>
                </a:lnTo>
                <a:lnTo>
                  <a:pt x="0" y="3042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152072" y="3827999"/>
            <a:ext cx="17730074" cy="967668"/>
            <a:chOff x="0" y="0"/>
            <a:chExt cx="7207733" cy="39338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228219" y="108204"/>
              <a:ext cx="6916040" cy="221615"/>
            </a:xfrm>
            <a:custGeom>
              <a:avLst/>
              <a:gdLst/>
              <a:ahLst/>
              <a:cxnLst/>
              <a:rect r="r" b="b" t="t" l="l"/>
              <a:pathLst>
                <a:path h="221615" w="6916040">
                  <a:moveTo>
                    <a:pt x="4826" y="0"/>
                  </a:moveTo>
                  <a:lnTo>
                    <a:pt x="191262" y="216408"/>
                  </a:lnTo>
                  <a:lnTo>
                    <a:pt x="188849" y="218440"/>
                  </a:lnTo>
                  <a:lnTo>
                    <a:pt x="188849" y="215265"/>
                  </a:lnTo>
                  <a:lnTo>
                    <a:pt x="6916039" y="215265"/>
                  </a:lnTo>
                  <a:lnTo>
                    <a:pt x="6916039" y="221615"/>
                  </a:lnTo>
                  <a:lnTo>
                    <a:pt x="188849" y="221615"/>
                  </a:lnTo>
                  <a:lnTo>
                    <a:pt x="187452" y="221615"/>
                  </a:lnTo>
                  <a:lnTo>
                    <a:pt x="186563" y="22047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63500" y="107188"/>
              <a:ext cx="699770" cy="6350"/>
            </a:xfrm>
            <a:custGeom>
              <a:avLst/>
              <a:gdLst/>
              <a:ahLst/>
              <a:cxnLst/>
              <a:rect r="r" b="b" t="t" l="l"/>
              <a:pathLst>
                <a:path h="6350" w="699770">
                  <a:moveTo>
                    <a:pt x="0" y="0"/>
                  </a:moveTo>
                  <a:lnTo>
                    <a:pt x="0" y="6350"/>
                  </a:lnTo>
                  <a:lnTo>
                    <a:pt x="699770" y="635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19328" y="63500"/>
              <a:ext cx="87884" cy="93599"/>
            </a:xfrm>
            <a:custGeom>
              <a:avLst/>
              <a:gdLst/>
              <a:ahLst/>
              <a:cxnLst/>
              <a:rect r="r" b="b" t="t" l="l"/>
              <a:pathLst>
                <a:path h="93599" w="87884">
                  <a:moveTo>
                    <a:pt x="87884" y="93599"/>
                  </a:moveTo>
                  <a:lnTo>
                    <a:pt x="0" y="93599"/>
                  </a:lnTo>
                  <a:lnTo>
                    <a:pt x="0" y="0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0B3970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832219" y="6373070"/>
            <a:ext cx="7502622" cy="2504230"/>
          </a:xfrm>
          <a:custGeom>
            <a:avLst/>
            <a:gdLst/>
            <a:ahLst/>
            <a:cxnLst/>
            <a:rect r="r" b="b" t="t" l="l"/>
            <a:pathLst>
              <a:path h="2504230" w="7502622">
                <a:moveTo>
                  <a:pt x="0" y="0"/>
                </a:moveTo>
                <a:lnTo>
                  <a:pt x="7502622" y="0"/>
                </a:lnTo>
                <a:lnTo>
                  <a:pt x="7502622" y="2504230"/>
                </a:lnTo>
                <a:lnTo>
                  <a:pt x="0" y="25042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1761880" y="5847966"/>
            <a:ext cx="569761" cy="1197015"/>
            <a:chOff x="0" y="0"/>
            <a:chExt cx="1610995" cy="338455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10995" cy="3384550"/>
            </a:xfrm>
            <a:custGeom>
              <a:avLst/>
              <a:gdLst/>
              <a:ahLst/>
              <a:cxnLst/>
              <a:rect r="r" b="b" t="t" l="l"/>
              <a:pathLst>
                <a:path h="3384550" w="1610995">
                  <a:moveTo>
                    <a:pt x="843280" y="3333750"/>
                  </a:moveTo>
                  <a:lnTo>
                    <a:pt x="1585595" y="3333750"/>
                  </a:lnTo>
                  <a:lnTo>
                    <a:pt x="1585595" y="3359150"/>
                  </a:lnTo>
                  <a:lnTo>
                    <a:pt x="1560195" y="3359150"/>
                  </a:lnTo>
                  <a:lnTo>
                    <a:pt x="1560195" y="25400"/>
                  </a:lnTo>
                  <a:lnTo>
                    <a:pt x="1585595" y="25400"/>
                  </a:lnTo>
                  <a:lnTo>
                    <a:pt x="1585595" y="50800"/>
                  </a:lnTo>
                  <a:lnTo>
                    <a:pt x="967740" y="50800"/>
                  </a:lnTo>
                  <a:lnTo>
                    <a:pt x="967740" y="25400"/>
                  </a:lnTo>
                  <a:lnTo>
                    <a:pt x="992124" y="32512"/>
                  </a:lnTo>
                  <a:cubicBezTo>
                    <a:pt x="949960" y="176657"/>
                    <a:pt x="895477" y="293243"/>
                    <a:pt x="827786" y="381000"/>
                  </a:cubicBezTo>
                  <a:lnTo>
                    <a:pt x="827786" y="381000"/>
                  </a:lnTo>
                  <a:lnTo>
                    <a:pt x="827786" y="381000"/>
                  </a:lnTo>
                  <a:cubicBezTo>
                    <a:pt x="759079" y="469900"/>
                    <a:pt x="661416" y="536956"/>
                    <a:pt x="536448" y="582676"/>
                  </a:cubicBezTo>
                  <a:lnTo>
                    <a:pt x="536448" y="582676"/>
                  </a:lnTo>
                  <a:lnTo>
                    <a:pt x="536448" y="582676"/>
                  </a:lnTo>
                  <a:cubicBezTo>
                    <a:pt x="411226" y="628523"/>
                    <a:pt x="240665" y="653796"/>
                    <a:pt x="26162" y="659765"/>
                  </a:cubicBezTo>
                  <a:lnTo>
                    <a:pt x="25400" y="634365"/>
                  </a:lnTo>
                  <a:lnTo>
                    <a:pt x="50800" y="634365"/>
                  </a:lnTo>
                  <a:lnTo>
                    <a:pt x="50800" y="1212215"/>
                  </a:lnTo>
                  <a:lnTo>
                    <a:pt x="25400" y="1212215"/>
                  </a:lnTo>
                  <a:lnTo>
                    <a:pt x="25400" y="1186815"/>
                  </a:lnTo>
                  <a:lnTo>
                    <a:pt x="843280" y="1186815"/>
                  </a:lnTo>
                  <a:lnTo>
                    <a:pt x="868680" y="1186815"/>
                  </a:lnTo>
                  <a:lnTo>
                    <a:pt x="868680" y="1212215"/>
                  </a:lnTo>
                  <a:lnTo>
                    <a:pt x="868680" y="3359150"/>
                  </a:lnTo>
                  <a:lnTo>
                    <a:pt x="843280" y="3359150"/>
                  </a:lnTo>
                  <a:lnTo>
                    <a:pt x="843280" y="3333750"/>
                  </a:lnTo>
                  <a:moveTo>
                    <a:pt x="843280" y="3384550"/>
                  </a:moveTo>
                  <a:lnTo>
                    <a:pt x="817880" y="3384550"/>
                  </a:lnTo>
                  <a:lnTo>
                    <a:pt x="817880" y="3359150"/>
                  </a:lnTo>
                  <a:lnTo>
                    <a:pt x="817880" y="1212215"/>
                  </a:lnTo>
                  <a:lnTo>
                    <a:pt x="843280" y="1212215"/>
                  </a:lnTo>
                  <a:lnTo>
                    <a:pt x="843280" y="1237615"/>
                  </a:lnTo>
                  <a:lnTo>
                    <a:pt x="25400" y="1237615"/>
                  </a:lnTo>
                  <a:lnTo>
                    <a:pt x="0" y="1237615"/>
                  </a:lnTo>
                  <a:lnTo>
                    <a:pt x="0" y="1212215"/>
                  </a:lnTo>
                  <a:lnTo>
                    <a:pt x="0" y="634365"/>
                  </a:lnTo>
                  <a:lnTo>
                    <a:pt x="0" y="609600"/>
                  </a:lnTo>
                  <a:lnTo>
                    <a:pt x="24638" y="608965"/>
                  </a:lnTo>
                  <a:cubicBezTo>
                    <a:pt x="236728" y="603123"/>
                    <a:pt x="401066" y="577977"/>
                    <a:pt x="518922" y="534924"/>
                  </a:cubicBezTo>
                  <a:lnTo>
                    <a:pt x="527685" y="558800"/>
                  </a:lnTo>
                  <a:lnTo>
                    <a:pt x="518922" y="534924"/>
                  </a:lnTo>
                  <a:cubicBezTo>
                    <a:pt x="636905" y="491744"/>
                    <a:pt x="725805" y="429768"/>
                    <a:pt x="787527" y="349885"/>
                  </a:cubicBezTo>
                  <a:lnTo>
                    <a:pt x="807593" y="365379"/>
                  </a:lnTo>
                  <a:lnTo>
                    <a:pt x="787527" y="349885"/>
                  </a:lnTo>
                  <a:cubicBezTo>
                    <a:pt x="850138" y="268732"/>
                    <a:pt x="902335" y="158496"/>
                    <a:pt x="943229" y="18288"/>
                  </a:cubicBezTo>
                  <a:lnTo>
                    <a:pt x="948690" y="0"/>
                  </a:lnTo>
                  <a:lnTo>
                    <a:pt x="967740" y="0"/>
                  </a:lnTo>
                  <a:lnTo>
                    <a:pt x="1585595" y="0"/>
                  </a:lnTo>
                  <a:lnTo>
                    <a:pt x="1610995" y="0"/>
                  </a:lnTo>
                  <a:lnTo>
                    <a:pt x="1610995" y="25400"/>
                  </a:lnTo>
                  <a:lnTo>
                    <a:pt x="1610995" y="3359150"/>
                  </a:lnTo>
                  <a:lnTo>
                    <a:pt x="1610995" y="3384550"/>
                  </a:lnTo>
                  <a:lnTo>
                    <a:pt x="1585595" y="3384550"/>
                  </a:lnTo>
                  <a:lnTo>
                    <a:pt x="843280" y="3384550"/>
                  </a:lnTo>
                  <a:close/>
                </a:path>
              </a:pathLst>
            </a:custGeom>
            <a:solidFill>
              <a:srgbClr val="0B3970">
                <a:alpha val="91765"/>
              </a:srgbClr>
            </a:solid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381079" y="6227787"/>
            <a:ext cx="1949346" cy="309451"/>
            <a:chOff x="0" y="0"/>
            <a:chExt cx="1819720" cy="2888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255651" y="63627"/>
              <a:ext cx="1306703" cy="161925"/>
            </a:xfrm>
            <a:custGeom>
              <a:avLst/>
              <a:gdLst/>
              <a:ahLst/>
              <a:cxnLst/>
              <a:rect r="r" b="b" t="t" l="l"/>
              <a:pathLst>
                <a:path h="161925" w="1306703">
                  <a:moveTo>
                    <a:pt x="63754" y="159512"/>
                  </a:moveTo>
                  <a:cubicBezTo>
                    <a:pt x="85344" y="159512"/>
                    <a:pt x="99441" y="156972"/>
                    <a:pt x="110236" y="149860"/>
                  </a:cubicBezTo>
                  <a:cubicBezTo>
                    <a:pt x="121158" y="142113"/>
                    <a:pt x="127889" y="129667"/>
                    <a:pt x="127889" y="112268"/>
                  </a:cubicBezTo>
                  <a:cubicBezTo>
                    <a:pt x="127889" y="82423"/>
                    <a:pt x="107696" y="71374"/>
                    <a:pt x="79502" y="65151"/>
                  </a:cubicBezTo>
                  <a:lnTo>
                    <a:pt x="57785" y="60325"/>
                  </a:lnTo>
                  <a:cubicBezTo>
                    <a:pt x="41783" y="56769"/>
                    <a:pt x="36068" y="53213"/>
                    <a:pt x="36068" y="43688"/>
                  </a:cubicBezTo>
                  <a:cubicBezTo>
                    <a:pt x="36068" y="36068"/>
                    <a:pt x="41783" y="32512"/>
                    <a:pt x="54356" y="32512"/>
                  </a:cubicBezTo>
                  <a:lnTo>
                    <a:pt x="117856" y="32512"/>
                  </a:lnTo>
                  <a:lnTo>
                    <a:pt x="117856" y="1905"/>
                  </a:lnTo>
                  <a:lnTo>
                    <a:pt x="57150" y="1905"/>
                  </a:lnTo>
                  <a:cubicBezTo>
                    <a:pt x="32766" y="1905"/>
                    <a:pt x="21590" y="5080"/>
                    <a:pt x="11557" y="14478"/>
                  </a:cubicBezTo>
                  <a:cubicBezTo>
                    <a:pt x="3810" y="21463"/>
                    <a:pt x="0" y="31242"/>
                    <a:pt x="0" y="45085"/>
                  </a:cubicBezTo>
                  <a:cubicBezTo>
                    <a:pt x="0" y="74549"/>
                    <a:pt x="17018" y="84455"/>
                    <a:pt x="47117" y="91313"/>
                  </a:cubicBezTo>
                  <a:lnTo>
                    <a:pt x="65151" y="95504"/>
                  </a:lnTo>
                  <a:cubicBezTo>
                    <a:pt x="76327" y="98044"/>
                    <a:pt x="91694" y="101981"/>
                    <a:pt x="91694" y="113411"/>
                  </a:cubicBezTo>
                  <a:cubicBezTo>
                    <a:pt x="91694" y="124841"/>
                    <a:pt x="84328" y="128778"/>
                    <a:pt x="67310" y="128778"/>
                  </a:cubicBezTo>
                  <a:lnTo>
                    <a:pt x="1778" y="128778"/>
                  </a:lnTo>
                  <a:lnTo>
                    <a:pt x="1778" y="159385"/>
                  </a:lnTo>
                  <a:close/>
                  <a:moveTo>
                    <a:pt x="204724" y="159639"/>
                  </a:moveTo>
                  <a:lnTo>
                    <a:pt x="269621" y="159639"/>
                  </a:lnTo>
                  <a:lnTo>
                    <a:pt x="269621" y="129032"/>
                  </a:lnTo>
                  <a:lnTo>
                    <a:pt x="182499" y="129032"/>
                  </a:lnTo>
                  <a:lnTo>
                    <a:pt x="182499" y="94996"/>
                  </a:lnTo>
                  <a:lnTo>
                    <a:pt x="259461" y="94996"/>
                  </a:lnTo>
                  <a:lnTo>
                    <a:pt x="259461" y="66040"/>
                  </a:lnTo>
                  <a:lnTo>
                    <a:pt x="182499" y="66040"/>
                  </a:lnTo>
                  <a:lnTo>
                    <a:pt x="182499" y="32639"/>
                  </a:lnTo>
                  <a:lnTo>
                    <a:pt x="267462" y="32639"/>
                  </a:lnTo>
                  <a:lnTo>
                    <a:pt x="267462" y="2032"/>
                  </a:lnTo>
                  <a:lnTo>
                    <a:pt x="204597" y="2032"/>
                  </a:lnTo>
                  <a:cubicBezTo>
                    <a:pt x="180213" y="2032"/>
                    <a:pt x="169037" y="5207"/>
                    <a:pt x="159004" y="14605"/>
                  </a:cubicBezTo>
                  <a:cubicBezTo>
                    <a:pt x="151257" y="21590"/>
                    <a:pt x="147447" y="31369"/>
                    <a:pt x="147447" y="45212"/>
                  </a:cubicBezTo>
                  <a:lnTo>
                    <a:pt x="147447" y="116205"/>
                  </a:lnTo>
                  <a:cubicBezTo>
                    <a:pt x="147447" y="130048"/>
                    <a:pt x="151257" y="140081"/>
                    <a:pt x="159004" y="146812"/>
                  </a:cubicBezTo>
                  <a:cubicBezTo>
                    <a:pt x="169037" y="156210"/>
                    <a:pt x="180213" y="159385"/>
                    <a:pt x="204597" y="159385"/>
                  </a:cubicBezTo>
                  <a:moveTo>
                    <a:pt x="295275" y="159512"/>
                  </a:moveTo>
                  <a:lnTo>
                    <a:pt x="329946" y="159512"/>
                  </a:lnTo>
                  <a:lnTo>
                    <a:pt x="329946" y="54737"/>
                  </a:lnTo>
                  <a:lnTo>
                    <a:pt x="332232" y="54737"/>
                  </a:lnTo>
                  <a:lnTo>
                    <a:pt x="386207" y="159639"/>
                  </a:lnTo>
                  <a:lnTo>
                    <a:pt x="427228" y="159639"/>
                  </a:lnTo>
                  <a:lnTo>
                    <a:pt x="427228" y="1905"/>
                  </a:lnTo>
                  <a:lnTo>
                    <a:pt x="392557" y="1905"/>
                  </a:lnTo>
                  <a:lnTo>
                    <a:pt x="392557" y="106426"/>
                  </a:lnTo>
                  <a:lnTo>
                    <a:pt x="390271" y="106426"/>
                  </a:lnTo>
                  <a:lnTo>
                    <a:pt x="336169" y="1905"/>
                  </a:lnTo>
                  <a:lnTo>
                    <a:pt x="295148" y="1905"/>
                  </a:lnTo>
                  <a:close/>
                  <a:moveTo>
                    <a:pt x="499618" y="159512"/>
                  </a:moveTo>
                  <a:lnTo>
                    <a:pt x="535559" y="159512"/>
                  </a:lnTo>
                  <a:lnTo>
                    <a:pt x="535559" y="32512"/>
                  </a:lnTo>
                  <a:lnTo>
                    <a:pt x="583438" y="32512"/>
                  </a:lnTo>
                  <a:lnTo>
                    <a:pt x="583438" y="2032"/>
                  </a:lnTo>
                  <a:lnTo>
                    <a:pt x="451485" y="2032"/>
                  </a:lnTo>
                  <a:lnTo>
                    <a:pt x="451485" y="32639"/>
                  </a:lnTo>
                  <a:lnTo>
                    <a:pt x="499618" y="32639"/>
                  </a:lnTo>
                  <a:close/>
                  <a:moveTo>
                    <a:pt x="607949" y="159512"/>
                  </a:moveTo>
                  <a:lnTo>
                    <a:pt x="643890" y="159512"/>
                  </a:lnTo>
                  <a:lnTo>
                    <a:pt x="643890" y="1905"/>
                  </a:lnTo>
                  <a:lnTo>
                    <a:pt x="607822" y="1905"/>
                  </a:lnTo>
                  <a:close/>
                  <a:moveTo>
                    <a:pt x="667258" y="159512"/>
                  </a:moveTo>
                  <a:lnTo>
                    <a:pt x="704723" y="159512"/>
                  </a:lnTo>
                  <a:lnTo>
                    <a:pt x="715010" y="128143"/>
                  </a:lnTo>
                  <a:lnTo>
                    <a:pt x="772414" y="128143"/>
                  </a:lnTo>
                  <a:lnTo>
                    <a:pt x="782447" y="159512"/>
                  </a:lnTo>
                  <a:lnTo>
                    <a:pt x="820674" y="159512"/>
                  </a:lnTo>
                  <a:lnTo>
                    <a:pt x="764540" y="1905"/>
                  </a:lnTo>
                  <a:lnTo>
                    <a:pt x="723900" y="1905"/>
                  </a:lnTo>
                  <a:close/>
                  <a:moveTo>
                    <a:pt x="724027" y="100838"/>
                  </a:moveTo>
                  <a:lnTo>
                    <a:pt x="742950" y="43434"/>
                  </a:lnTo>
                  <a:lnTo>
                    <a:pt x="745236" y="43434"/>
                  </a:lnTo>
                  <a:lnTo>
                    <a:pt x="763524" y="100838"/>
                  </a:lnTo>
                  <a:close/>
                  <a:moveTo>
                    <a:pt x="865251" y="159512"/>
                  </a:moveTo>
                  <a:lnTo>
                    <a:pt x="889127" y="159512"/>
                  </a:lnTo>
                  <a:lnTo>
                    <a:pt x="889127" y="22098"/>
                  </a:lnTo>
                  <a:lnTo>
                    <a:pt x="1036447" y="22098"/>
                  </a:lnTo>
                  <a:lnTo>
                    <a:pt x="1036447" y="1905"/>
                  </a:lnTo>
                  <a:lnTo>
                    <a:pt x="819531" y="1905"/>
                  </a:lnTo>
                  <a:lnTo>
                    <a:pt x="819531" y="22098"/>
                  </a:lnTo>
                  <a:lnTo>
                    <a:pt x="865124" y="22098"/>
                  </a:lnTo>
                  <a:close/>
                  <a:moveTo>
                    <a:pt x="934593" y="90805"/>
                  </a:moveTo>
                  <a:lnTo>
                    <a:pt x="1029208" y="90805"/>
                  </a:lnTo>
                  <a:lnTo>
                    <a:pt x="1029208" y="70739"/>
                  </a:lnTo>
                  <a:lnTo>
                    <a:pt x="934593" y="70739"/>
                  </a:lnTo>
                  <a:close/>
                  <a:moveTo>
                    <a:pt x="1038098" y="139319"/>
                  </a:moveTo>
                  <a:lnTo>
                    <a:pt x="934593" y="139319"/>
                  </a:lnTo>
                  <a:lnTo>
                    <a:pt x="934593" y="159512"/>
                  </a:lnTo>
                  <a:lnTo>
                    <a:pt x="1037971" y="159512"/>
                  </a:lnTo>
                  <a:close/>
                  <a:moveTo>
                    <a:pt x="1119632" y="161544"/>
                  </a:moveTo>
                  <a:cubicBezTo>
                    <a:pt x="1137412" y="161544"/>
                    <a:pt x="1151255" y="156210"/>
                    <a:pt x="1161288" y="145669"/>
                  </a:cubicBezTo>
                  <a:cubicBezTo>
                    <a:pt x="1171321" y="135128"/>
                    <a:pt x="1176274" y="120396"/>
                    <a:pt x="1176147" y="101473"/>
                  </a:cubicBezTo>
                  <a:lnTo>
                    <a:pt x="1153033" y="101473"/>
                  </a:lnTo>
                  <a:cubicBezTo>
                    <a:pt x="1153033" y="114173"/>
                    <a:pt x="1150112" y="123825"/>
                    <a:pt x="1144397" y="130683"/>
                  </a:cubicBezTo>
                  <a:cubicBezTo>
                    <a:pt x="1138682" y="137541"/>
                    <a:pt x="1130427" y="140970"/>
                    <a:pt x="1119632" y="140970"/>
                  </a:cubicBezTo>
                  <a:cubicBezTo>
                    <a:pt x="1111885" y="140970"/>
                    <a:pt x="1105662" y="139192"/>
                    <a:pt x="1100836" y="135763"/>
                  </a:cubicBezTo>
                  <a:cubicBezTo>
                    <a:pt x="1096010" y="132334"/>
                    <a:pt x="1092327" y="126365"/>
                    <a:pt x="1089787" y="118237"/>
                  </a:cubicBezTo>
                  <a:cubicBezTo>
                    <a:pt x="1087247" y="110109"/>
                    <a:pt x="1085977" y="98933"/>
                    <a:pt x="1085977" y="85090"/>
                  </a:cubicBezTo>
                  <a:lnTo>
                    <a:pt x="1085977" y="75819"/>
                  </a:lnTo>
                  <a:cubicBezTo>
                    <a:pt x="1085977" y="62103"/>
                    <a:pt x="1087247" y="51181"/>
                    <a:pt x="1089787" y="43053"/>
                  </a:cubicBezTo>
                  <a:cubicBezTo>
                    <a:pt x="1092327" y="34925"/>
                    <a:pt x="1096010" y="29083"/>
                    <a:pt x="1100963" y="25654"/>
                  </a:cubicBezTo>
                  <a:cubicBezTo>
                    <a:pt x="1106424" y="21971"/>
                    <a:pt x="1113028" y="20193"/>
                    <a:pt x="1119632" y="20447"/>
                  </a:cubicBezTo>
                  <a:cubicBezTo>
                    <a:pt x="1130554" y="20447"/>
                    <a:pt x="1138809" y="23622"/>
                    <a:pt x="1144270" y="29845"/>
                  </a:cubicBezTo>
                  <a:cubicBezTo>
                    <a:pt x="1149731" y="36068"/>
                    <a:pt x="1152525" y="45720"/>
                    <a:pt x="1152525" y="58801"/>
                  </a:cubicBezTo>
                  <a:lnTo>
                    <a:pt x="1176401" y="58801"/>
                  </a:lnTo>
                  <a:cubicBezTo>
                    <a:pt x="1176401" y="46355"/>
                    <a:pt x="1174242" y="35687"/>
                    <a:pt x="1169924" y="26924"/>
                  </a:cubicBezTo>
                  <a:cubicBezTo>
                    <a:pt x="1165860" y="18415"/>
                    <a:pt x="1159129" y="11303"/>
                    <a:pt x="1150747" y="6858"/>
                  </a:cubicBezTo>
                  <a:cubicBezTo>
                    <a:pt x="1142238" y="2286"/>
                    <a:pt x="1131951" y="0"/>
                    <a:pt x="1119759" y="0"/>
                  </a:cubicBezTo>
                  <a:cubicBezTo>
                    <a:pt x="1107313" y="0"/>
                    <a:pt x="1096772" y="2540"/>
                    <a:pt x="1088263" y="7620"/>
                  </a:cubicBezTo>
                  <a:cubicBezTo>
                    <a:pt x="1079754" y="12700"/>
                    <a:pt x="1073277" y="20701"/>
                    <a:pt x="1068832" y="31623"/>
                  </a:cubicBezTo>
                  <a:cubicBezTo>
                    <a:pt x="1064387" y="42545"/>
                    <a:pt x="1061974" y="56642"/>
                    <a:pt x="1061974" y="74041"/>
                  </a:cubicBezTo>
                  <a:lnTo>
                    <a:pt x="1061974" y="87884"/>
                  </a:lnTo>
                  <a:cubicBezTo>
                    <a:pt x="1061974" y="105156"/>
                    <a:pt x="1064260" y="119253"/>
                    <a:pt x="1068832" y="130175"/>
                  </a:cubicBezTo>
                  <a:cubicBezTo>
                    <a:pt x="1073404" y="141097"/>
                    <a:pt x="1079881" y="149098"/>
                    <a:pt x="1088263" y="154305"/>
                  </a:cubicBezTo>
                  <a:cubicBezTo>
                    <a:pt x="1096645" y="159512"/>
                    <a:pt x="1107186" y="161925"/>
                    <a:pt x="1119759" y="161925"/>
                  </a:cubicBezTo>
                  <a:moveTo>
                    <a:pt x="1199515" y="159766"/>
                  </a:moveTo>
                  <a:lnTo>
                    <a:pt x="1223137" y="159766"/>
                  </a:lnTo>
                  <a:lnTo>
                    <a:pt x="1223137" y="89154"/>
                  </a:lnTo>
                  <a:lnTo>
                    <a:pt x="1283208" y="89154"/>
                  </a:lnTo>
                  <a:lnTo>
                    <a:pt x="1283208" y="159512"/>
                  </a:lnTo>
                  <a:lnTo>
                    <a:pt x="1306703" y="159512"/>
                  </a:lnTo>
                  <a:lnTo>
                    <a:pt x="1306703" y="1905"/>
                  </a:lnTo>
                  <a:lnTo>
                    <a:pt x="1283208" y="1905"/>
                  </a:lnTo>
                  <a:lnTo>
                    <a:pt x="1283208" y="68961"/>
                  </a:lnTo>
                  <a:lnTo>
                    <a:pt x="1223137" y="68961"/>
                  </a:lnTo>
                  <a:lnTo>
                    <a:pt x="1223137" y="1905"/>
                  </a:lnTo>
                  <a:lnTo>
                    <a:pt x="1199515" y="1905"/>
                  </a:lnTo>
                  <a:close/>
                </a:path>
              </a:pathLst>
            </a:custGeom>
            <a:solidFill>
              <a:srgbClr val="000000">
                <a:alpha val="91765"/>
              </a:srgbClr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3500" y="65659"/>
              <a:ext cx="157734" cy="157607"/>
            </a:xfrm>
            <a:custGeom>
              <a:avLst/>
              <a:gdLst/>
              <a:ahLst/>
              <a:cxnLst/>
              <a:rect r="r" b="b" t="t" l="l"/>
              <a:pathLst>
                <a:path h="157607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607"/>
                  </a:lnTo>
                  <a:lnTo>
                    <a:pt x="0" y="157607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598549" y="65532"/>
              <a:ext cx="157734" cy="157734"/>
            </a:xfrm>
            <a:custGeom>
              <a:avLst/>
              <a:gdLst/>
              <a:ahLst/>
              <a:cxnLst/>
              <a:rect r="r" b="b" t="t" l="l"/>
              <a:pathLst>
                <a:path h="157734" w="157734">
                  <a:moveTo>
                    <a:pt x="0" y="0"/>
                  </a:moveTo>
                  <a:lnTo>
                    <a:pt x="157734" y="0"/>
                  </a:lnTo>
                  <a:lnTo>
                    <a:pt x="157734" y="157734"/>
                  </a:lnTo>
                  <a:lnTo>
                    <a:pt x="0" y="157734"/>
                  </a:lnTo>
                  <a:close/>
                </a:path>
              </a:pathLst>
            </a:custGeom>
            <a:solidFill>
              <a:srgbClr val="376DB5">
                <a:alpha val="91765"/>
              </a:srgbClr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929916" y="780681"/>
            <a:ext cx="1770470" cy="18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34"/>
              </a:lnSpc>
              <a:spcBef>
                <a:spcPct val="0"/>
              </a:spcBef>
            </a:pPr>
            <a:r>
              <a:rPr lang="en-US" b="true" sz="1024">
                <a:solidFill>
                  <a:srgbClr val="0B3970"/>
                </a:solidFill>
                <a:latin typeface="Arial Bold"/>
                <a:ea typeface="Arial Bold"/>
                <a:cs typeface="Arial Bold"/>
                <a:sym typeface="Arial Bold"/>
              </a:rPr>
              <a:t>with the support of: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776884"/>
            <a:ext cx="1747639" cy="1836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427"/>
              </a:lnSpc>
              <a:spcBef>
                <a:spcPct val="0"/>
              </a:spcBef>
            </a:pPr>
            <a:r>
              <a:rPr lang="en-US" b="true" sz="1019" strike="noStrike" u="none">
                <a:solidFill>
                  <a:srgbClr val="0B3970"/>
                </a:solidFill>
                <a:latin typeface="Arial Bold"/>
                <a:ea typeface="Arial Bold"/>
                <a:cs typeface="Arial Bold"/>
                <a:sym typeface="Arial Bold"/>
              </a:rPr>
              <a:t>organized by: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41691" y="3726717"/>
            <a:ext cx="6164941" cy="802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7"/>
              </a:lnSpc>
            </a:pPr>
            <a:r>
              <a:rPr lang="en-US" b="true" sz="4719">
                <a:solidFill>
                  <a:srgbClr val="0B3970"/>
                </a:solidFill>
                <a:latin typeface="Slussen Bold"/>
                <a:ea typeface="Slussen Bold"/>
                <a:cs typeface="Slussen Bold"/>
                <a:sym typeface="Slussen Bold"/>
              </a:rPr>
              <a:t>THANK YOU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443848" y="6892908"/>
            <a:ext cx="5381804" cy="186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6"/>
              </a:lnSpc>
            </a:pPr>
            <a:r>
              <a:rPr lang="en-US" b="true" sz="947" spc="141">
                <a:solidFill>
                  <a:srgbClr val="376DB5">
                    <a:alpha val="91765"/>
                  </a:srgbClr>
                </a:solidFill>
                <a:latin typeface="Arial MT Pro Bold"/>
                <a:ea typeface="Arial MT Pro Bold"/>
                <a:cs typeface="Arial MT Pro Bold"/>
                <a:sym typeface="Arial MT Pro Bold"/>
              </a:rPr>
              <a:t>DETECTION, MEASUREMENT AND CONTROL OF EMERGING RISKS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374016" y="6489613"/>
            <a:ext cx="2092424" cy="43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b="true" sz="255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CONGRESS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454900" y="5734491"/>
            <a:ext cx="2092424" cy="436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75"/>
              </a:lnSpc>
            </a:pPr>
            <a:r>
              <a:rPr lang="en-US" b="true" sz="2553">
                <a:solidFill>
                  <a:srgbClr val="0B3970">
                    <a:alpha val="91765"/>
                  </a:srgbClr>
                </a:solidFill>
                <a:latin typeface="Slussen Bold"/>
                <a:ea typeface="Slussen Bold"/>
                <a:cs typeface="Slussen Bold"/>
                <a:sym typeface="Slussen Bold"/>
              </a:rPr>
              <a:t>st</a:t>
            </a:r>
          </a:p>
        </p:txBody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4138430" y="6025056"/>
            <a:ext cx="3785314" cy="219930"/>
            <a:chOff x="0" y="0"/>
            <a:chExt cx="7207733" cy="41878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228219" y="133604"/>
              <a:ext cx="6916040" cy="221615"/>
            </a:xfrm>
            <a:custGeom>
              <a:avLst/>
              <a:gdLst/>
              <a:ahLst/>
              <a:cxnLst/>
              <a:rect r="r" b="b" t="t" l="l"/>
              <a:pathLst>
                <a:path h="221615" w="6916040">
                  <a:moveTo>
                    <a:pt x="4826" y="0"/>
                  </a:moveTo>
                  <a:lnTo>
                    <a:pt x="191262" y="216408"/>
                  </a:lnTo>
                  <a:lnTo>
                    <a:pt x="188849" y="218440"/>
                  </a:lnTo>
                  <a:lnTo>
                    <a:pt x="188849" y="215265"/>
                  </a:lnTo>
                  <a:lnTo>
                    <a:pt x="6916039" y="215265"/>
                  </a:lnTo>
                  <a:lnTo>
                    <a:pt x="6916039" y="221615"/>
                  </a:lnTo>
                  <a:lnTo>
                    <a:pt x="188849" y="221615"/>
                  </a:lnTo>
                  <a:lnTo>
                    <a:pt x="187452" y="221615"/>
                  </a:lnTo>
                  <a:lnTo>
                    <a:pt x="186563" y="220472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63500" y="107188"/>
              <a:ext cx="699770" cy="6350"/>
            </a:xfrm>
            <a:custGeom>
              <a:avLst/>
              <a:gdLst/>
              <a:ahLst/>
              <a:cxnLst/>
              <a:rect r="r" b="b" t="t" l="l"/>
              <a:pathLst>
                <a:path h="6350" w="699770">
                  <a:moveTo>
                    <a:pt x="0" y="0"/>
                  </a:moveTo>
                  <a:lnTo>
                    <a:pt x="0" y="6350"/>
                  </a:lnTo>
                  <a:lnTo>
                    <a:pt x="699770" y="6350"/>
                  </a:lnTo>
                  <a:lnTo>
                    <a:pt x="69977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719328" y="63500"/>
              <a:ext cx="87884" cy="93599"/>
            </a:xfrm>
            <a:custGeom>
              <a:avLst/>
              <a:gdLst/>
              <a:ahLst/>
              <a:cxnLst/>
              <a:rect r="r" b="b" t="t" l="l"/>
              <a:pathLst>
                <a:path h="93599" w="87884">
                  <a:moveTo>
                    <a:pt x="87884" y="93599"/>
                  </a:moveTo>
                  <a:lnTo>
                    <a:pt x="0" y="93599"/>
                  </a:lnTo>
                  <a:lnTo>
                    <a:pt x="0" y="0"/>
                  </a:lnTo>
                  <a:lnTo>
                    <a:pt x="87757" y="0"/>
                  </a:lnTo>
                  <a:close/>
                </a:path>
              </a:pathLst>
            </a:custGeom>
            <a:solidFill>
              <a:srgbClr val="376DB5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4647853" y="5942055"/>
            <a:ext cx="2360777" cy="234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15"/>
              </a:lnSpc>
            </a:pPr>
            <a:r>
              <a:rPr lang="en-US" b="true" sz="1225">
                <a:solidFill>
                  <a:srgbClr val="376DB5"/>
                </a:solidFill>
                <a:latin typeface="Slussen Mono Medium"/>
                <a:ea typeface="Slussen Mono Medium"/>
                <a:cs typeface="Slussen Mono Medium"/>
                <a:sym typeface="Slussen Mono Medium"/>
              </a:rPr>
              <a:t>Name and Last Name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4138430" y="7707853"/>
            <a:ext cx="3785314" cy="287518"/>
            <a:chOff x="0" y="0"/>
            <a:chExt cx="5047085" cy="383357"/>
          </a:xfrm>
        </p:grpSpPr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0" y="90117"/>
              <a:ext cx="5047085" cy="293240"/>
              <a:chOff x="0" y="0"/>
              <a:chExt cx="7207733" cy="418782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228219" y="133604"/>
                <a:ext cx="6916040" cy="221615"/>
              </a:xfrm>
              <a:custGeom>
                <a:avLst/>
                <a:gdLst/>
                <a:ahLst/>
                <a:cxnLst/>
                <a:rect r="r" b="b" t="t" l="l"/>
                <a:pathLst>
                  <a:path h="221615" w="6916040">
                    <a:moveTo>
                      <a:pt x="4826" y="0"/>
                    </a:moveTo>
                    <a:lnTo>
                      <a:pt x="191262" y="216408"/>
                    </a:lnTo>
                    <a:lnTo>
                      <a:pt x="188849" y="218440"/>
                    </a:lnTo>
                    <a:lnTo>
                      <a:pt x="188849" y="215265"/>
                    </a:lnTo>
                    <a:lnTo>
                      <a:pt x="6916039" y="215265"/>
                    </a:lnTo>
                    <a:lnTo>
                      <a:pt x="6916039" y="221615"/>
                    </a:lnTo>
                    <a:lnTo>
                      <a:pt x="188849" y="221615"/>
                    </a:lnTo>
                    <a:lnTo>
                      <a:pt x="187452" y="221615"/>
                    </a:lnTo>
                    <a:lnTo>
                      <a:pt x="186563" y="220472"/>
                    </a:lnTo>
                    <a:lnTo>
                      <a:pt x="0" y="419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63500" y="107188"/>
                <a:ext cx="699770" cy="6350"/>
              </a:xfrm>
              <a:custGeom>
                <a:avLst/>
                <a:gdLst/>
                <a:ahLst/>
                <a:cxnLst/>
                <a:rect r="r" b="b" t="t" l="l"/>
                <a:pathLst>
                  <a:path h="6350" w="699770">
                    <a:moveTo>
                      <a:pt x="0" y="0"/>
                    </a:moveTo>
                    <a:lnTo>
                      <a:pt x="0" y="6350"/>
                    </a:lnTo>
                    <a:lnTo>
                      <a:pt x="699770" y="6350"/>
                    </a:lnTo>
                    <a:lnTo>
                      <a:pt x="6997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30" id="30"/>
              <p:cNvSpPr/>
              <p:nvPr/>
            </p:nvSpPr>
            <p:spPr>
              <a:xfrm flipH="false" flipV="false" rot="0">
                <a:off x="719328" y="63500"/>
                <a:ext cx="87884" cy="93599"/>
              </a:xfrm>
              <a:custGeom>
                <a:avLst/>
                <a:gdLst/>
                <a:ahLst/>
                <a:cxnLst/>
                <a:rect r="r" b="b" t="t" l="l"/>
                <a:pathLst>
                  <a:path h="93599" w="87884">
                    <a:moveTo>
                      <a:pt x="87884" y="93599"/>
                    </a:moveTo>
                    <a:lnTo>
                      <a:pt x="0" y="93599"/>
                    </a:lnTo>
                    <a:lnTo>
                      <a:pt x="0" y="0"/>
                    </a:lnTo>
                    <a:lnTo>
                      <a:pt x="87757" y="0"/>
                    </a:lnTo>
                    <a:close/>
                  </a:path>
                </a:pathLst>
              </a:custGeom>
              <a:solidFill>
                <a:srgbClr val="376DB5"/>
              </a:solidFill>
            </p:spPr>
          </p:sp>
        </p:grpSp>
        <p:sp>
          <p:nvSpPr>
            <p:cNvPr name="TextBox 31" id="31"/>
            <p:cNvSpPr txBox="true"/>
            <p:nvPr/>
          </p:nvSpPr>
          <p:spPr>
            <a:xfrm rot="0">
              <a:off x="679231" y="-57150"/>
              <a:ext cx="3147703" cy="293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15"/>
                </a:lnSpc>
              </a:pPr>
              <a:r>
                <a:rPr lang="en-US" b="true" sz="1225">
                  <a:solidFill>
                    <a:srgbClr val="376DB5"/>
                  </a:solidFill>
                  <a:latin typeface="Slussen Mono Medium"/>
                  <a:ea typeface="Slussen Mono Medium"/>
                  <a:cs typeface="Slussen Mono Medium"/>
                  <a:sym typeface="Slussen Mono Medium"/>
                </a:rPr>
                <a:t>Company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138430" y="8589782"/>
            <a:ext cx="3785314" cy="287518"/>
            <a:chOff x="0" y="0"/>
            <a:chExt cx="5047085" cy="383357"/>
          </a:xfrm>
        </p:grpSpPr>
        <p:grpSp>
          <p:nvGrpSpPr>
            <p:cNvPr name="Group 33" id="33"/>
            <p:cNvGrpSpPr>
              <a:grpSpLocks noChangeAspect="true"/>
            </p:cNvGrpSpPr>
            <p:nvPr/>
          </p:nvGrpSpPr>
          <p:grpSpPr>
            <a:xfrm rot="0">
              <a:off x="0" y="90117"/>
              <a:ext cx="5047085" cy="293240"/>
              <a:chOff x="0" y="0"/>
              <a:chExt cx="7207733" cy="418782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228219" y="133604"/>
                <a:ext cx="6916040" cy="221615"/>
              </a:xfrm>
              <a:custGeom>
                <a:avLst/>
                <a:gdLst/>
                <a:ahLst/>
                <a:cxnLst/>
                <a:rect r="r" b="b" t="t" l="l"/>
                <a:pathLst>
                  <a:path h="221615" w="6916040">
                    <a:moveTo>
                      <a:pt x="4826" y="0"/>
                    </a:moveTo>
                    <a:lnTo>
                      <a:pt x="191262" y="216408"/>
                    </a:lnTo>
                    <a:lnTo>
                      <a:pt x="188849" y="218440"/>
                    </a:lnTo>
                    <a:lnTo>
                      <a:pt x="188849" y="215265"/>
                    </a:lnTo>
                    <a:lnTo>
                      <a:pt x="6916039" y="215265"/>
                    </a:lnTo>
                    <a:lnTo>
                      <a:pt x="6916039" y="221615"/>
                    </a:lnTo>
                    <a:lnTo>
                      <a:pt x="188849" y="221615"/>
                    </a:lnTo>
                    <a:lnTo>
                      <a:pt x="187452" y="221615"/>
                    </a:lnTo>
                    <a:lnTo>
                      <a:pt x="186563" y="220472"/>
                    </a:lnTo>
                    <a:lnTo>
                      <a:pt x="0" y="419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35" id="35"/>
              <p:cNvSpPr/>
              <p:nvPr/>
            </p:nvSpPr>
            <p:spPr>
              <a:xfrm flipH="false" flipV="false" rot="0">
                <a:off x="63500" y="107188"/>
                <a:ext cx="699770" cy="6350"/>
              </a:xfrm>
              <a:custGeom>
                <a:avLst/>
                <a:gdLst/>
                <a:ahLst/>
                <a:cxnLst/>
                <a:rect r="r" b="b" t="t" l="l"/>
                <a:pathLst>
                  <a:path h="6350" w="699770">
                    <a:moveTo>
                      <a:pt x="0" y="0"/>
                    </a:moveTo>
                    <a:lnTo>
                      <a:pt x="0" y="6350"/>
                    </a:lnTo>
                    <a:lnTo>
                      <a:pt x="699770" y="6350"/>
                    </a:lnTo>
                    <a:lnTo>
                      <a:pt x="6997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36" id="36"/>
              <p:cNvSpPr/>
              <p:nvPr/>
            </p:nvSpPr>
            <p:spPr>
              <a:xfrm flipH="false" flipV="false" rot="0">
                <a:off x="719328" y="63500"/>
                <a:ext cx="87884" cy="93599"/>
              </a:xfrm>
              <a:custGeom>
                <a:avLst/>
                <a:gdLst/>
                <a:ahLst/>
                <a:cxnLst/>
                <a:rect r="r" b="b" t="t" l="l"/>
                <a:pathLst>
                  <a:path h="93599" w="87884">
                    <a:moveTo>
                      <a:pt x="87884" y="93599"/>
                    </a:moveTo>
                    <a:lnTo>
                      <a:pt x="0" y="93599"/>
                    </a:lnTo>
                    <a:lnTo>
                      <a:pt x="0" y="0"/>
                    </a:lnTo>
                    <a:lnTo>
                      <a:pt x="87757" y="0"/>
                    </a:lnTo>
                    <a:close/>
                  </a:path>
                </a:pathLst>
              </a:custGeom>
              <a:solidFill>
                <a:srgbClr val="376DB5"/>
              </a:solidFill>
            </p:spPr>
          </p:sp>
        </p:grpSp>
        <p:sp>
          <p:nvSpPr>
            <p:cNvPr name="TextBox 37" id="37"/>
            <p:cNvSpPr txBox="true"/>
            <p:nvPr/>
          </p:nvSpPr>
          <p:spPr>
            <a:xfrm rot="0">
              <a:off x="679231" y="-57150"/>
              <a:ext cx="3147703" cy="293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15"/>
                </a:lnSpc>
              </a:pPr>
              <a:r>
                <a:rPr lang="en-US" b="true" sz="1225">
                  <a:solidFill>
                    <a:srgbClr val="376DB5"/>
                  </a:solidFill>
                  <a:latin typeface="Slussen Mono Medium"/>
                  <a:ea typeface="Slussen Mono Medium"/>
                  <a:cs typeface="Slussen Mono Medium"/>
                  <a:sym typeface="Slussen Mono Medium"/>
                </a:rPr>
                <a:t>Email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4138430" y="6832660"/>
            <a:ext cx="3785314" cy="287518"/>
            <a:chOff x="0" y="0"/>
            <a:chExt cx="5047085" cy="383357"/>
          </a:xfrm>
        </p:grpSpPr>
        <p:grpSp>
          <p:nvGrpSpPr>
            <p:cNvPr name="Group 39" id="39"/>
            <p:cNvGrpSpPr>
              <a:grpSpLocks noChangeAspect="true"/>
            </p:cNvGrpSpPr>
            <p:nvPr/>
          </p:nvGrpSpPr>
          <p:grpSpPr>
            <a:xfrm rot="0">
              <a:off x="0" y="90117"/>
              <a:ext cx="5047085" cy="293240"/>
              <a:chOff x="0" y="0"/>
              <a:chExt cx="7207733" cy="418782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228219" y="133604"/>
                <a:ext cx="6916040" cy="221615"/>
              </a:xfrm>
              <a:custGeom>
                <a:avLst/>
                <a:gdLst/>
                <a:ahLst/>
                <a:cxnLst/>
                <a:rect r="r" b="b" t="t" l="l"/>
                <a:pathLst>
                  <a:path h="221615" w="6916040">
                    <a:moveTo>
                      <a:pt x="4826" y="0"/>
                    </a:moveTo>
                    <a:lnTo>
                      <a:pt x="191262" y="216408"/>
                    </a:lnTo>
                    <a:lnTo>
                      <a:pt x="188849" y="218440"/>
                    </a:lnTo>
                    <a:lnTo>
                      <a:pt x="188849" y="215265"/>
                    </a:lnTo>
                    <a:lnTo>
                      <a:pt x="6916039" y="215265"/>
                    </a:lnTo>
                    <a:lnTo>
                      <a:pt x="6916039" y="221615"/>
                    </a:lnTo>
                    <a:lnTo>
                      <a:pt x="188849" y="221615"/>
                    </a:lnTo>
                    <a:lnTo>
                      <a:pt x="187452" y="221615"/>
                    </a:lnTo>
                    <a:lnTo>
                      <a:pt x="186563" y="220472"/>
                    </a:lnTo>
                    <a:lnTo>
                      <a:pt x="0" y="4191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41" id="41"/>
              <p:cNvSpPr/>
              <p:nvPr/>
            </p:nvSpPr>
            <p:spPr>
              <a:xfrm flipH="false" flipV="false" rot="0">
                <a:off x="63500" y="107188"/>
                <a:ext cx="699770" cy="6350"/>
              </a:xfrm>
              <a:custGeom>
                <a:avLst/>
                <a:gdLst/>
                <a:ahLst/>
                <a:cxnLst/>
                <a:rect r="r" b="b" t="t" l="l"/>
                <a:pathLst>
                  <a:path h="6350" w="699770">
                    <a:moveTo>
                      <a:pt x="0" y="0"/>
                    </a:moveTo>
                    <a:lnTo>
                      <a:pt x="0" y="6350"/>
                    </a:lnTo>
                    <a:lnTo>
                      <a:pt x="699770" y="6350"/>
                    </a:lnTo>
                    <a:lnTo>
                      <a:pt x="69977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Freeform 42" id="42"/>
              <p:cNvSpPr/>
              <p:nvPr/>
            </p:nvSpPr>
            <p:spPr>
              <a:xfrm flipH="false" flipV="false" rot="0">
                <a:off x="719328" y="63500"/>
                <a:ext cx="87884" cy="93599"/>
              </a:xfrm>
              <a:custGeom>
                <a:avLst/>
                <a:gdLst/>
                <a:ahLst/>
                <a:cxnLst/>
                <a:rect r="r" b="b" t="t" l="l"/>
                <a:pathLst>
                  <a:path h="93599" w="87884">
                    <a:moveTo>
                      <a:pt x="87884" y="93599"/>
                    </a:moveTo>
                    <a:lnTo>
                      <a:pt x="0" y="93599"/>
                    </a:lnTo>
                    <a:lnTo>
                      <a:pt x="0" y="0"/>
                    </a:lnTo>
                    <a:lnTo>
                      <a:pt x="87757" y="0"/>
                    </a:lnTo>
                    <a:close/>
                  </a:path>
                </a:pathLst>
              </a:custGeom>
              <a:solidFill>
                <a:srgbClr val="376DB5"/>
              </a:solidFill>
            </p:spPr>
          </p:sp>
        </p:grpSp>
        <p:sp>
          <p:nvSpPr>
            <p:cNvPr name="TextBox 43" id="43"/>
            <p:cNvSpPr txBox="true"/>
            <p:nvPr/>
          </p:nvSpPr>
          <p:spPr>
            <a:xfrm rot="0">
              <a:off x="679231" y="-57150"/>
              <a:ext cx="3147703" cy="2938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715"/>
                </a:lnSpc>
              </a:pPr>
              <a:r>
                <a:rPr lang="en-US" b="true" sz="1225">
                  <a:solidFill>
                    <a:srgbClr val="376DB5"/>
                  </a:solidFill>
                  <a:latin typeface="Slussen Mono Medium"/>
                  <a:ea typeface="Slussen Mono Medium"/>
                  <a:cs typeface="Slussen Mono Medium"/>
                  <a:sym typeface="Slussen Mono Medium"/>
                </a:rPr>
                <a:t>Position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028700" y="5847966"/>
            <a:ext cx="2918055" cy="3019809"/>
            <a:chOff x="0" y="0"/>
            <a:chExt cx="768541" cy="795341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768541" cy="795341"/>
            </a:xfrm>
            <a:custGeom>
              <a:avLst/>
              <a:gdLst/>
              <a:ahLst/>
              <a:cxnLst/>
              <a:rect r="r" b="b" t="t" l="l"/>
              <a:pathLst>
                <a:path h="795341" w="768541">
                  <a:moveTo>
                    <a:pt x="0" y="0"/>
                  </a:moveTo>
                  <a:lnTo>
                    <a:pt x="768541" y="0"/>
                  </a:lnTo>
                  <a:lnTo>
                    <a:pt x="768541" y="795341"/>
                  </a:lnTo>
                  <a:lnTo>
                    <a:pt x="0" y="795341"/>
                  </a:lnTo>
                  <a:close/>
                </a:path>
              </a:pathLst>
            </a:custGeom>
            <a:solidFill>
              <a:srgbClr val="F4F6FC"/>
            </a:solidFill>
            <a:ln cap="sq">
              <a:noFill/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0" y="-28575"/>
              <a:ext cx="768541" cy="8239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50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1557552" y="6793905"/>
            <a:ext cx="1860352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AUTHOR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PHOTO</a:t>
            </a:r>
          </a:p>
        </p:txBody>
      </p:sp>
      <p:sp>
        <p:nvSpPr>
          <p:cNvPr name="Freeform 48" id="48"/>
          <p:cNvSpPr/>
          <p:nvPr/>
        </p:nvSpPr>
        <p:spPr>
          <a:xfrm flipH="false" flipV="false" rot="0">
            <a:off x="10929916" y="1091303"/>
            <a:ext cx="6405229" cy="384314"/>
          </a:xfrm>
          <a:custGeom>
            <a:avLst/>
            <a:gdLst/>
            <a:ahLst/>
            <a:cxnLst/>
            <a:rect r="r" b="b" t="t" l="l"/>
            <a:pathLst>
              <a:path h="384314" w="6405229">
                <a:moveTo>
                  <a:pt x="0" y="0"/>
                </a:moveTo>
                <a:lnTo>
                  <a:pt x="6405228" y="0"/>
                </a:lnTo>
                <a:lnTo>
                  <a:pt x="6405228" y="384314"/>
                </a:lnTo>
                <a:lnTo>
                  <a:pt x="0" y="3843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C349C321C37F4FA8984D3108A84A05" ma:contentTypeVersion="16" ma:contentTypeDescription="Crear nuevo documento." ma:contentTypeScope="" ma:versionID="c31ee05bca7c2a5af08997d48cf4a4fa">
  <xsd:schema xmlns:xsd="http://www.w3.org/2001/XMLSchema" xmlns:xs="http://www.w3.org/2001/XMLSchema" xmlns:p="http://schemas.microsoft.com/office/2006/metadata/properties" xmlns:ns2="23beecd7-de97-45e5-8c1b-e556a52635f3" xmlns:ns3="d45c483c-9e89-43fa-9c39-5611b8b73e80" targetNamespace="http://schemas.microsoft.com/office/2006/metadata/properties" ma:root="true" ma:fieldsID="07c2bfb53a29c031c525383e36d63ad4" ns2:_="" ns3:_="">
    <xsd:import namespace="23beecd7-de97-45e5-8c1b-e556a52635f3"/>
    <xsd:import namespace="d45c483c-9e89-43fa-9c39-5611b8b73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eecd7-de97-45e5-8c1b-e556a5263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221bd5d8-3df5-4dbc-b8a6-f9d7326f2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c483c-9e89-43fa-9c39-5611b8b73e8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1034a57-c13a-4931-9fbc-d99c5ca83a6f}" ma:internalName="TaxCatchAll" ma:showField="CatchAllData" ma:web="d45c483c-9e89-43fa-9c39-5611b8b73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5c483c-9e89-43fa-9c39-5611b8b73e80">
      <UserInfo>
        <DisplayName/>
        <AccountId xsi:nil="true"/>
        <AccountType/>
      </UserInfo>
    </SharedWithUsers>
    <lcf76f155ced4ddcb4097134ff3c332f xmlns="23beecd7-de97-45e5-8c1b-e556a52635f3">
      <Terms xmlns="http://schemas.microsoft.com/office/infopath/2007/PartnerControls"/>
    </lcf76f155ced4ddcb4097134ff3c332f>
    <TaxCatchAll xmlns="d45c483c-9e89-43fa-9c39-5611b8b73e80" xsi:nil="true"/>
  </documentManagement>
</p:properties>
</file>

<file path=customXml/itemProps1.xml><?xml version="1.0" encoding="utf-8"?>
<ds:datastoreItem xmlns:ds="http://schemas.openxmlformats.org/officeDocument/2006/customXml" ds:itemID="{B387FF76-4F59-44C1-8555-5D1BBED7661F}"/>
</file>

<file path=customXml/itemProps2.xml><?xml version="1.0" encoding="utf-8"?>
<ds:datastoreItem xmlns:ds="http://schemas.openxmlformats.org/officeDocument/2006/customXml" ds:itemID="{ED39E85D-BDCA-4C6C-A680-174498905B68}"/>
</file>

<file path=customXml/itemProps3.xml><?xml version="1.0" encoding="utf-8"?>
<ds:datastoreItem xmlns:ds="http://schemas.openxmlformats.org/officeDocument/2006/customXml" ds:itemID="{7C536662-BF9F-471F-BB35-4B40EFD4FDD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IMAGE</dc:title>
  <cp:revision>1</cp:revision>
  <dcterms:created xsi:type="dcterms:W3CDTF">2006-08-16T00:00:00Z</dcterms:created>
  <dcterms:modified xsi:type="dcterms:W3CDTF">2011-08-01T06:04:30Z</dcterms:modified>
  <dc:identifier>DAGzIT_3nOM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0x01010049C349C321C37F4FA8984D3108A84A05</vt:lpwstr>
  </property>
</Properties>
</file>