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
  </p:notesMasterIdLst>
  <p:sldIdLst>
    <p:sldId id="256" r:id="rId5"/>
  </p:sldIdLst>
  <p:sldSz cx="11430000" cy="9753600"/>
  <p:notesSz cx="6858000" cy="9144000"/>
  <p:embeddedFontLst>
    <p:embeddedFont>
      <p:font typeface="Arial MT Pro Bold" panose="020B0604020202020204" charset="0"/>
      <p:regular r:id="rId7"/>
    </p:embeddedFont>
    <p:embeddedFont>
      <p:font typeface="Arial MT Pro Bold Italics" panose="020B0604020202020204" charset="0"/>
      <p:regular r:id="rId8"/>
    </p:embeddedFont>
    <p:embeddedFont>
      <p:font typeface="Arial MT Pro Italics"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9D670-A70E-4AC2-AD10-3C831CEDDB4A}" v="2" dt="2025-10-05T18:14:45.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057" autoAdjust="0"/>
  </p:normalViewPr>
  <p:slideViewPr>
    <p:cSldViewPr>
      <p:cViewPr>
        <p:scale>
          <a:sx n="62" d="100"/>
          <a:sy n="62" d="100"/>
        </p:scale>
        <p:origin x="952"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Yus Santana" userId="b3361aba-3bd3-4303-86d7-e5a002cf2e78" providerId="ADAL" clId="{CBD9D670-A70E-4AC2-AD10-3C831CEDDB4A}"/>
    <pc:docChg chg="custSel modSld">
      <pc:chgData name="Javier Yus Santana" userId="b3361aba-3bd3-4303-86d7-e5a002cf2e78" providerId="ADAL" clId="{CBD9D670-A70E-4AC2-AD10-3C831CEDDB4A}" dt="2025-10-05T18:15:01.217" v="6" actId="1076"/>
      <pc:docMkLst>
        <pc:docMk/>
      </pc:docMkLst>
      <pc:sldChg chg="addSp delSp modSp mod">
        <pc:chgData name="Javier Yus Santana" userId="b3361aba-3bd3-4303-86d7-e5a002cf2e78" providerId="ADAL" clId="{CBD9D670-A70E-4AC2-AD10-3C831CEDDB4A}" dt="2025-10-05T18:15:01.217" v="6" actId="1076"/>
        <pc:sldMkLst>
          <pc:docMk/>
          <pc:sldMk cId="0" sldId="256"/>
        </pc:sldMkLst>
        <pc:picChg chg="del">
          <ac:chgData name="Javier Yus Santana" userId="b3361aba-3bd3-4303-86d7-e5a002cf2e78" providerId="ADAL" clId="{CBD9D670-A70E-4AC2-AD10-3C831CEDDB4A}" dt="2025-10-05T18:14:44.259" v="4" actId="478"/>
          <ac:picMkLst>
            <pc:docMk/>
            <pc:sldMk cId="0" sldId="256"/>
            <ac:picMk id="25" creationId="{76CA328C-C45B-9FF9-8A68-F5C72E1F9AEC}"/>
          </ac:picMkLst>
        </pc:picChg>
        <pc:picChg chg="add del mod">
          <ac:chgData name="Javier Yus Santana" userId="b3361aba-3bd3-4303-86d7-e5a002cf2e78" providerId="ADAL" clId="{CBD9D670-A70E-4AC2-AD10-3C831CEDDB4A}" dt="2025-10-05T18:14:42.152" v="3" actId="21"/>
          <ac:picMkLst>
            <pc:docMk/>
            <pc:sldMk cId="0" sldId="256"/>
            <ac:picMk id="28" creationId="{B37B8E88-EFBE-E366-F92B-D32D1A01C3A2}"/>
          </ac:picMkLst>
        </pc:picChg>
        <pc:picChg chg="add mod">
          <ac:chgData name="Javier Yus Santana" userId="b3361aba-3bd3-4303-86d7-e5a002cf2e78" providerId="ADAL" clId="{CBD9D670-A70E-4AC2-AD10-3C831CEDDB4A}" dt="2025-10-05T18:15:01.217" v="6" actId="1076"/>
          <ac:picMkLst>
            <pc:docMk/>
            <pc:sldMk cId="0" sldId="256"/>
            <ac:picMk id="29" creationId="{B37B8E88-EFBE-E366-F92B-D32D1A01C3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A2FC8-1BC2-44EF-B304-792BA0BF1895}" type="datetimeFigureOut">
              <a:rPr lang="es-ES" smtClean="0"/>
              <a:t>05/10/2025</a:t>
            </a:fld>
            <a:endParaRPr lang="es-ES"/>
          </a:p>
        </p:txBody>
      </p:sp>
      <p:sp>
        <p:nvSpPr>
          <p:cNvPr id="4" name="Marcador de imagen de diapositiva 3"/>
          <p:cNvSpPr>
            <a:spLocks noGrp="1" noRot="1" noChangeAspect="1"/>
          </p:cNvSpPr>
          <p:nvPr>
            <p:ph type="sldImg" idx="2"/>
          </p:nvPr>
        </p:nvSpPr>
        <p:spPr>
          <a:xfrm>
            <a:off x="1620838" y="1143000"/>
            <a:ext cx="361632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39A9F-C69C-4F40-8039-E2B1700740C9}" type="slidenum">
              <a:rPr lang="es-ES" smtClean="0"/>
              <a:t>‹Nº›</a:t>
            </a:fld>
            <a:endParaRPr lang="es-ES"/>
          </a:p>
        </p:txBody>
      </p:sp>
    </p:spTree>
    <p:extLst>
      <p:ext uri="{BB962C8B-B14F-4D97-AF65-F5344CB8AC3E}">
        <p14:creationId xmlns:p14="http://schemas.microsoft.com/office/powerpoint/2010/main" val="306629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insert an image into the circle: 1) Right-click on the circle, 2) Image Format, 3) In ‘Shape Options,’ click on the paint bucket, 4) “Fill” should be marked as ‘Fill with image or texture,’ 5) Where it says ‘Image Source,’ click ‘Insert’ and select the image you want to use.</a:t>
            </a:r>
          </a:p>
          <a:p>
            <a:endParaRPr lang="es-ES" dirty="0"/>
          </a:p>
        </p:txBody>
      </p:sp>
      <p:sp>
        <p:nvSpPr>
          <p:cNvPr id="4" name="Marcador de número de diapositiva 3"/>
          <p:cNvSpPr>
            <a:spLocks noGrp="1"/>
          </p:cNvSpPr>
          <p:nvPr>
            <p:ph type="sldNum" sz="quarter" idx="5"/>
          </p:nvPr>
        </p:nvSpPr>
        <p:spPr/>
        <p:txBody>
          <a:bodyPr/>
          <a:lstStyle/>
          <a:p>
            <a:fld id="{B0939A9F-C69C-4F40-8039-E2B1700740C9}" type="slidenum">
              <a:rPr lang="es-ES" smtClean="0"/>
              <a:t>1</a:t>
            </a:fld>
            <a:endParaRPr lang="es-ES"/>
          </a:p>
        </p:txBody>
      </p:sp>
    </p:spTree>
    <p:extLst>
      <p:ext uri="{BB962C8B-B14F-4D97-AF65-F5344CB8AC3E}">
        <p14:creationId xmlns:p14="http://schemas.microsoft.com/office/powerpoint/2010/main" val="26112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79FA"/>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347325"/>
            <a:ext cx="11430000" cy="9763125"/>
          </a:xfrm>
          <a:custGeom>
            <a:avLst/>
            <a:gdLst/>
            <a:ahLst/>
            <a:cxnLst/>
            <a:rect l="l" t="t" r="r" b="b"/>
            <a:pathLst>
              <a:path w="17591216" h="9763125">
                <a:moveTo>
                  <a:pt x="0" y="0"/>
                </a:moveTo>
                <a:lnTo>
                  <a:pt x="17591216" y="0"/>
                </a:lnTo>
                <a:lnTo>
                  <a:pt x="17591216" y="9763125"/>
                </a:lnTo>
                <a:lnTo>
                  <a:pt x="0" y="9763125"/>
                </a:lnTo>
                <a:lnTo>
                  <a:pt x="0" y="0"/>
                </a:lnTo>
                <a:close/>
              </a:path>
            </a:pathLst>
          </a:custGeom>
          <a:blipFill>
            <a:blip r:embed="rId3"/>
            <a:stretch>
              <a:fillRect l="-30305" r="-23599"/>
            </a:stretch>
          </a:blipFill>
        </p:spPr>
        <p:txBody>
          <a:bodyPr/>
          <a:lstStyle/>
          <a:p>
            <a:endParaRPr lang="es-ES" dirty="0"/>
          </a:p>
        </p:txBody>
      </p:sp>
      <p:grpSp>
        <p:nvGrpSpPr>
          <p:cNvPr id="3" name="Group 3"/>
          <p:cNvGrpSpPr>
            <a:grpSpLocks noGrp="1" noUngrp="1" noRot="1" noMove="1" noResize="1"/>
          </p:cNvGrpSpPr>
          <p:nvPr/>
        </p:nvGrpSpPr>
        <p:grpSpPr>
          <a:xfrm>
            <a:off x="976312" y="2455267"/>
            <a:ext cx="7835635" cy="4138531"/>
            <a:chOff x="0" y="0"/>
            <a:chExt cx="2174442" cy="1148470"/>
          </a:xfrm>
        </p:grpSpPr>
        <p:sp>
          <p:nvSpPr>
            <p:cNvPr id="4" name="Freeform 4"/>
            <p:cNvSpPr>
              <a:spLocks noGrp="1" noRot="1" noMove="1" noResize="1" noEditPoints="1" noAdjustHandles="1" noChangeArrowheads="1" noChangeShapeType="1"/>
            </p:cNvSpPr>
            <p:nvPr/>
          </p:nvSpPr>
          <p:spPr>
            <a:xfrm>
              <a:off x="0" y="0"/>
              <a:ext cx="2174442" cy="1148470"/>
            </a:xfrm>
            <a:custGeom>
              <a:avLst/>
              <a:gdLst/>
              <a:ahLst/>
              <a:cxnLst/>
              <a:rect l="l" t="t" r="r" b="b"/>
              <a:pathLst>
                <a:path w="2174442" h="1148470">
                  <a:moveTo>
                    <a:pt x="47426" y="0"/>
                  </a:moveTo>
                  <a:lnTo>
                    <a:pt x="2127016" y="0"/>
                  </a:lnTo>
                  <a:cubicBezTo>
                    <a:pt x="2139594" y="0"/>
                    <a:pt x="2151657" y="4997"/>
                    <a:pt x="2160551" y="13891"/>
                  </a:cubicBezTo>
                  <a:cubicBezTo>
                    <a:pt x="2169445" y="22785"/>
                    <a:pt x="2174442" y="34848"/>
                    <a:pt x="2174442" y="47426"/>
                  </a:cubicBezTo>
                  <a:lnTo>
                    <a:pt x="2174442" y="1101044"/>
                  </a:lnTo>
                  <a:cubicBezTo>
                    <a:pt x="2174442" y="1113623"/>
                    <a:pt x="2169445" y="1125685"/>
                    <a:pt x="2160551" y="1134580"/>
                  </a:cubicBezTo>
                  <a:cubicBezTo>
                    <a:pt x="2151657" y="1143474"/>
                    <a:pt x="2139594" y="1148470"/>
                    <a:pt x="2127016" y="1148470"/>
                  </a:cubicBezTo>
                  <a:lnTo>
                    <a:pt x="47426" y="1148470"/>
                  </a:lnTo>
                  <a:cubicBezTo>
                    <a:pt x="34848" y="1148470"/>
                    <a:pt x="22785" y="1143474"/>
                    <a:pt x="13891" y="1134580"/>
                  </a:cubicBezTo>
                  <a:cubicBezTo>
                    <a:pt x="4997" y="1125685"/>
                    <a:pt x="0" y="1113623"/>
                    <a:pt x="0" y="1101044"/>
                  </a:cubicBezTo>
                  <a:lnTo>
                    <a:pt x="0" y="47426"/>
                  </a:lnTo>
                  <a:cubicBezTo>
                    <a:pt x="0" y="34848"/>
                    <a:pt x="4997" y="22785"/>
                    <a:pt x="13891" y="13891"/>
                  </a:cubicBezTo>
                  <a:cubicBezTo>
                    <a:pt x="22785" y="4997"/>
                    <a:pt x="34848" y="0"/>
                    <a:pt x="47426" y="0"/>
                  </a:cubicBezTo>
                  <a:close/>
                </a:path>
              </a:pathLst>
            </a:custGeom>
            <a:solidFill>
              <a:srgbClr val="FFFFFF">
                <a:alpha val="80000"/>
              </a:srgbClr>
            </a:solidFill>
          </p:spPr>
          <p:txBody>
            <a:bodyPr/>
            <a:lstStyle/>
            <a:p>
              <a:endParaRPr lang="es-ES"/>
            </a:p>
          </p:txBody>
        </p:sp>
        <p:sp>
          <p:nvSpPr>
            <p:cNvPr id="5" name="TextBox 5"/>
            <p:cNvSpPr txBox="1">
              <a:spLocks noGrp="1" noRot="1" noMove="1" noResize="1" noEditPoints="1" noAdjustHandles="1" noChangeArrowheads="1" noChangeShapeType="1"/>
            </p:cNvSpPr>
            <p:nvPr/>
          </p:nvSpPr>
          <p:spPr>
            <a:xfrm>
              <a:off x="0" y="-38100"/>
              <a:ext cx="2174442" cy="1186570"/>
            </a:xfrm>
            <a:prstGeom prst="rect">
              <a:avLst/>
            </a:prstGeom>
          </p:spPr>
          <p:txBody>
            <a:bodyPr lIns="50800" tIns="50800" rIns="50800" bIns="50800" rtlCol="0" anchor="ctr"/>
            <a:lstStyle/>
            <a:p>
              <a:pPr algn="ctr">
                <a:lnSpc>
                  <a:spcPts val="3289"/>
                </a:lnSpc>
              </a:pPr>
              <a:endParaRPr/>
            </a:p>
          </p:txBody>
        </p:sp>
      </p:grpSp>
      <p:grpSp>
        <p:nvGrpSpPr>
          <p:cNvPr id="6" name="Group 6"/>
          <p:cNvGrpSpPr/>
          <p:nvPr/>
        </p:nvGrpSpPr>
        <p:grpSpPr>
          <a:xfrm>
            <a:off x="4292650" y="2853372"/>
            <a:ext cx="3754259" cy="717386"/>
            <a:chOff x="0" y="0"/>
            <a:chExt cx="1041832" cy="199079"/>
          </a:xfrm>
        </p:grpSpPr>
        <p:sp>
          <p:nvSpPr>
            <p:cNvPr id="7" name="Freeform 7"/>
            <p:cNvSpPr/>
            <p:nvPr/>
          </p:nvSpPr>
          <p:spPr>
            <a:xfrm>
              <a:off x="0" y="0"/>
              <a:ext cx="1041832" cy="199079"/>
            </a:xfrm>
            <a:custGeom>
              <a:avLst/>
              <a:gdLst/>
              <a:ahLst/>
              <a:cxnLst/>
              <a:rect l="l" t="t" r="r" b="b"/>
              <a:pathLst>
                <a:path w="1041832" h="199079">
                  <a:moveTo>
                    <a:pt x="98984" y="0"/>
                  </a:moveTo>
                  <a:lnTo>
                    <a:pt x="942848" y="0"/>
                  </a:lnTo>
                  <a:cubicBezTo>
                    <a:pt x="997516" y="0"/>
                    <a:pt x="1041832" y="44317"/>
                    <a:pt x="1041832" y="98984"/>
                  </a:cubicBezTo>
                  <a:lnTo>
                    <a:pt x="1041832" y="100095"/>
                  </a:lnTo>
                  <a:cubicBezTo>
                    <a:pt x="1041832" y="154763"/>
                    <a:pt x="997516" y="199079"/>
                    <a:pt x="942848" y="199079"/>
                  </a:cubicBezTo>
                  <a:lnTo>
                    <a:pt x="98984" y="199079"/>
                  </a:lnTo>
                  <a:cubicBezTo>
                    <a:pt x="44317" y="199079"/>
                    <a:pt x="0" y="154763"/>
                    <a:pt x="0" y="100095"/>
                  </a:cubicBezTo>
                  <a:lnTo>
                    <a:pt x="0" y="98984"/>
                  </a:lnTo>
                  <a:cubicBezTo>
                    <a:pt x="0" y="44317"/>
                    <a:pt x="44317" y="0"/>
                    <a:pt x="98984" y="0"/>
                  </a:cubicBezTo>
                  <a:close/>
                </a:path>
              </a:pathLst>
            </a:custGeom>
            <a:solidFill>
              <a:srgbClr val="0779FA"/>
            </a:solidFill>
          </p:spPr>
          <p:txBody>
            <a:bodyPr/>
            <a:lstStyle/>
            <a:p>
              <a:endParaRPr lang="es-ES"/>
            </a:p>
          </p:txBody>
        </p:sp>
        <p:sp>
          <p:nvSpPr>
            <p:cNvPr id="8" name="TextBox 8"/>
            <p:cNvSpPr txBox="1"/>
            <p:nvPr/>
          </p:nvSpPr>
          <p:spPr>
            <a:xfrm>
              <a:off x="0" y="-38100"/>
              <a:ext cx="1041832" cy="237179"/>
            </a:xfrm>
            <a:prstGeom prst="rect">
              <a:avLst/>
            </a:prstGeom>
          </p:spPr>
          <p:txBody>
            <a:bodyPr lIns="50800" tIns="50800" rIns="50800" bIns="50800" rtlCol="0" anchor="ctr"/>
            <a:lstStyle/>
            <a:p>
              <a:pPr algn="ctr">
                <a:lnSpc>
                  <a:spcPts val="3289"/>
                </a:lnSpc>
              </a:pPr>
              <a:endParaRPr/>
            </a:p>
          </p:txBody>
        </p:sp>
      </p:grpSp>
      <p:sp>
        <p:nvSpPr>
          <p:cNvPr id="9" name="Freeform 9"/>
          <p:cNvSpPr>
            <a:spLocks noGrp="1" noRot="1" noMove="1" noResize="1" noEditPoints="1" noAdjustHandles="1" noChangeArrowheads="1" noChangeShapeType="1"/>
          </p:cNvSpPr>
          <p:nvPr/>
        </p:nvSpPr>
        <p:spPr>
          <a:xfrm>
            <a:off x="1014412" y="347325"/>
            <a:ext cx="9439275" cy="1446727"/>
          </a:xfrm>
          <a:custGeom>
            <a:avLst/>
            <a:gdLst/>
            <a:ahLst/>
            <a:cxnLst/>
            <a:rect l="l" t="t" r="r" b="b"/>
            <a:pathLst>
              <a:path w="9439275" h="1446727">
                <a:moveTo>
                  <a:pt x="0" y="0"/>
                </a:moveTo>
                <a:lnTo>
                  <a:pt x="9439275" y="0"/>
                </a:lnTo>
                <a:lnTo>
                  <a:pt x="9439275" y="1446727"/>
                </a:lnTo>
                <a:lnTo>
                  <a:pt x="0" y="1446727"/>
                </a:lnTo>
                <a:lnTo>
                  <a:pt x="0" y="0"/>
                </a:lnTo>
                <a:close/>
              </a:path>
            </a:pathLst>
          </a:custGeom>
          <a:blipFill>
            <a:blip r:embed="rId4"/>
            <a:stretch>
              <a:fillRect t="-49774"/>
            </a:stretch>
          </a:blipFill>
        </p:spPr>
        <p:txBody>
          <a:bodyPr/>
          <a:lstStyle/>
          <a:p>
            <a:endParaRPr lang="es-ES"/>
          </a:p>
        </p:txBody>
      </p:sp>
      <p:sp>
        <p:nvSpPr>
          <p:cNvPr id="10" name="Freeform 10"/>
          <p:cNvSpPr>
            <a:spLocks noGrp="1" noRot="1" noMove="1" noResize="1" noEditPoints="1" noAdjustHandles="1" noChangeArrowheads="1" noChangeShapeType="1"/>
          </p:cNvSpPr>
          <p:nvPr/>
        </p:nvSpPr>
        <p:spPr>
          <a:xfrm>
            <a:off x="768678" y="7029796"/>
            <a:ext cx="9477375" cy="2160787"/>
          </a:xfrm>
          <a:custGeom>
            <a:avLst/>
            <a:gdLst/>
            <a:ahLst/>
            <a:cxnLst/>
            <a:rect l="l" t="t" r="r" b="b"/>
            <a:pathLst>
              <a:path w="9477375" h="2160787">
                <a:moveTo>
                  <a:pt x="0" y="0"/>
                </a:moveTo>
                <a:lnTo>
                  <a:pt x="9477375" y="0"/>
                </a:lnTo>
                <a:lnTo>
                  <a:pt x="9477375" y="2160787"/>
                </a:lnTo>
                <a:lnTo>
                  <a:pt x="0" y="2160787"/>
                </a:lnTo>
                <a:lnTo>
                  <a:pt x="0" y="0"/>
                </a:lnTo>
                <a:close/>
              </a:path>
            </a:pathLst>
          </a:custGeom>
          <a:blipFill>
            <a:blip r:embed="rId5"/>
            <a:stretch>
              <a:fillRect/>
            </a:stretch>
          </a:blipFill>
        </p:spPr>
        <p:txBody>
          <a:bodyPr/>
          <a:lstStyle/>
          <a:p>
            <a:endParaRPr lang="es-ES"/>
          </a:p>
        </p:txBody>
      </p:sp>
      <p:grpSp>
        <p:nvGrpSpPr>
          <p:cNvPr id="11" name="Group 11"/>
          <p:cNvGrpSpPr/>
          <p:nvPr/>
        </p:nvGrpSpPr>
        <p:grpSpPr>
          <a:xfrm>
            <a:off x="6315157" y="2455267"/>
            <a:ext cx="4138531" cy="41385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779FA"/>
            </a:solidFill>
            <a:ln cap="sq">
              <a:noFill/>
              <a:prstDash val="solid"/>
              <a:miter/>
            </a:ln>
          </p:spPr>
          <p:txBody>
            <a:bodyPr/>
            <a:lstStyle/>
            <a:p>
              <a:endParaRPr lang="es-E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289"/>
                </a:lnSpc>
              </a:pPr>
              <a:endParaRPr/>
            </a:p>
          </p:txBody>
        </p:sp>
      </p:grpSp>
      <p:grpSp>
        <p:nvGrpSpPr>
          <p:cNvPr id="14" name="Group 14"/>
          <p:cNvGrpSpPr>
            <a:grpSpLocks noChangeAspect="1"/>
          </p:cNvGrpSpPr>
          <p:nvPr/>
        </p:nvGrpSpPr>
        <p:grpSpPr>
          <a:xfrm>
            <a:off x="6522792" y="2662910"/>
            <a:ext cx="3723261" cy="3723246"/>
            <a:chOff x="0" y="0"/>
            <a:chExt cx="6350000" cy="6349975"/>
          </a:xfrm>
          <a:blipFill dpi="0" rotWithShape="1">
            <a:blip r:embed="rId3"/>
            <a:srcRect/>
            <a:stretch>
              <a:fillRect/>
            </a:stretch>
          </a:blipFill>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a:ln w="12700">
              <a:noFill/>
            </a:ln>
          </p:spPr>
          <p:txBody>
            <a:bodyPr/>
            <a:lstStyle/>
            <a:p>
              <a:endParaRPr lang="es-ES"/>
            </a:p>
          </p:txBody>
        </p:sp>
      </p:grpSp>
      <p:grpSp>
        <p:nvGrpSpPr>
          <p:cNvPr id="30" name="Grupo 29">
            <a:extLst>
              <a:ext uri="{FF2B5EF4-FFF2-40B4-BE49-F238E27FC236}">
                <a16:creationId xmlns:a16="http://schemas.microsoft.com/office/drawing/2014/main" id="{A8A686E3-8CDD-8E6B-7371-4CA296E2137A}"/>
              </a:ext>
            </a:extLst>
          </p:cNvPr>
          <p:cNvGrpSpPr/>
          <p:nvPr/>
        </p:nvGrpSpPr>
        <p:grpSpPr>
          <a:xfrm>
            <a:off x="7738567" y="5842971"/>
            <a:ext cx="1291711" cy="1849315"/>
            <a:chOff x="7738567" y="5842971"/>
            <a:chExt cx="1291711" cy="1849315"/>
          </a:xfrm>
        </p:grpSpPr>
        <p:grpSp>
          <p:nvGrpSpPr>
            <p:cNvPr id="16" name="Group 16"/>
            <p:cNvGrpSpPr/>
            <p:nvPr/>
          </p:nvGrpSpPr>
          <p:grpSpPr>
            <a:xfrm>
              <a:off x="7738567" y="5842971"/>
              <a:ext cx="1291711" cy="1289396"/>
              <a:chOff x="0" y="0"/>
              <a:chExt cx="448936" cy="448132"/>
            </a:xfrm>
          </p:grpSpPr>
          <p:sp>
            <p:nvSpPr>
              <p:cNvPr id="17" name="Freeform 17"/>
              <p:cNvSpPr/>
              <p:nvPr/>
            </p:nvSpPr>
            <p:spPr>
              <a:xfrm>
                <a:off x="0" y="0"/>
                <a:ext cx="448936" cy="448132"/>
              </a:xfrm>
              <a:custGeom>
                <a:avLst/>
                <a:gdLst/>
                <a:ahLst/>
                <a:cxnLst/>
                <a:rect l="l" t="t" r="r" b="b"/>
                <a:pathLst>
                  <a:path w="448936" h="448132">
                    <a:moveTo>
                      <a:pt x="179806" y="0"/>
                    </a:moveTo>
                    <a:lnTo>
                      <a:pt x="269130" y="0"/>
                    </a:lnTo>
                    <a:cubicBezTo>
                      <a:pt x="368434" y="0"/>
                      <a:pt x="448936" y="80502"/>
                      <a:pt x="448936" y="179806"/>
                    </a:cubicBezTo>
                    <a:lnTo>
                      <a:pt x="448936" y="268326"/>
                    </a:lnTo>
                    <a:cubicBezTo>
                      <a:pt x="448936" y="316013"/>
                      <a:pt x="429993" y="361748"/>
                      <a:pt x="396272" y="395468"/>
                    </a:cubicBezTo>
                    <a:cubicBezTo>
                      <a:pt x="362552" y="429188"/>
                      <a:pt x="316818" y="448132"/>
                      <a:pt x="269130" y="448132"/>
                    </a:cubicBezTo>
                    <a:lnTo>
                      <a:pt x="179806" y="448132"/>
                    </a:lnTo>
                    <a:cubicBezTo>
                      <a:pt x="132119" y="448132"/>
                      <a:pt x="86384" y="429188"/>
                      <a:pt x="52664" y="395468"/>
                    </a:cubicBezTo>
                    <a:cubicBezTo>
                      <a:pt x="18944" y="361748"/>
                      <a:pt x="0" y="316013"/>
                      <a:pt x="0" y="268326"/>
                    </a:cubicBezTo>
                    <a:lnTo>
                      <a:pt x="0" y="179806"/>
                    </a:lnTo>
                    <a:cubicBezTo>
                      <a:pt x="0" y="132119"/>
                      <a:pt x="18944" y="86384"/>
                      <a:pt x="52664" y="52664"/>
                    </a:cubicBezTo>
                    <a:cubicBezTo>
                      <a:pt x="86384" y="18944"/>
                      <a:pt x="132119" y="0"/>
                      <a:pt x="179806" y="0"/>
                    </a:cubicBezTo>
                    <a:close/>
                  </a:path>
                </a:pathLst>
              </a:custGeom>
              <a:solidFill>
                <a:srgbClr val="0779FA"/>
              </a:solidFill>
            </p:spPr>
            <p:txBody>
              <a:bodyPr/>
              <a:lstStyle/>
              <a:p>
                <a:endParaRPr lang="es-ES"/>
              </a:p>
            </p:txBody>
          </p:sp>
          <p:sp>
            <p:nvSpPr>
              <p:cNvPr id="18" name="TextBox 18"/>
              <p:cNvSpPr txBox="1"/>
              <p:nvPr/>
            </p:nvSpPr>
            <p:spPr>
              <a:xfrm>
                <a:off x="0" y="-38100"/>
                <a:ext cx="448936" cy="486232"/>
              </a:xfrm>
              <a:prstGeom prst="rect">
                <a:avLst/>
              </a:prstGeom>
            </p:spPr>
            <p:txBody>
              <a:bodyPr lIns="40562" tIns="40562" rIns="40562" bIns="40562" rtlCol="0" anchor="ctr"/>
              <a:lstStyle/>
              <a:p>
                <a:pPr algn="ctr">
                  <a:lnSpc>
                    <a:spcPts val="3289"/>
                  </a:lnSpc>
                </a:pPr>
                <a:endParaRPr/>
              </a:p>
            </p:txBody>
          </p:sp>
        </p:grpSp>
        <p:sp>
          <p:nvSpPr>
            <p:cNvPr id="19" name="Freeform 19"/>
            <p:cNvSpPr/>
            <p:nvPr/>
          </p:nvSpPr>
          <p:spPr>
            <a:xfrm>
              <a:off x="7842295" y="5945542"/>
              <a:ext cx="1084254" cy="1084254"/>
            </a:xfrm>
            <a:custGeom>
              <a:avLst/>
              <a:gdLst/>
              <a:ahLst/>
              <a:cxnLst/>
              <a:rect l="l" t="t" r="r" b="b"/>
              <a:pathLst>
                <a:path w="1084254" h="1084254">
                  <a:moveTo>
                    <a:pt x="0" y="0"/>
                  </a:moveTo>
                  <a:lnTo>
                    <a:pt x="1084254" y="0"/>
                  </a:lnTo>
                  <a:lnTo>
                    <a:pt x="1084254" y="1084254"/>
                  </a:lnTo>
                  <a:lnTo>
                    <a:pt x="0" y="1084254"/>
                  </a:lnTo>
                  <a:lnTo>
                    <a:pt x="0" y="0"/>
                  </a:lnTo>
                  <a:close/>
                </a:path>
              </a:pathLst>
            </a:custGeom>
            <a:blipFill>
              <a:blip r:embed="rId6"/>
              <a:stretch>
                <a:fillRect/>
              </a:stretch>
            </a:blipFill>
          </p:spPr>
          <p:txBody>
            <a:bodyPr/>
            <a:lstStyle/>
            <a:p>
              <a:endParaRPr lang="es-ES"/>
            </a:p>
          </p:txBody>
        </p:sp>
        <p:sp>
          <p:nvSpPr>
            <p:cNvPr id="20" name="Freeform 20"/>
            <p:cNvSpPr/>
            <p:nvPr/>
          </p:nvSpPr>
          <p:spPr>
            <a:xfrm>
              <a:off x="7738567" y="7196592"/>
              <a:ext cx="1291711" cy="495694"/>
            </a:xfrm>
            <a:custGeom>
              <a:avLst/>
              <a:gdLst/>
              <a:ahLst/>
              <a:cxnLst/>
              <a:rect l="l" t="t" r="r" b="b"/>
              <a:pathLst>
                <a:path w="1291711" h="495694">
                  <a:moveTo>
                    <a:pt x="0" y="0"/>
                  </a:moveTo>
                  <a:lnTo>
                    <a:pt x="1291711" y="0"/>
                  </a:lnTo>
                  <a:lnTo>
                    <a:pt x="1291711" y="495694"/>
                  </a:lnTo>
                  <a:lnTo>
                    <a:pt x="0" y="495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grpSp>
      <p:sp>
        <p:nvSpPr>
          <p:cNvPr id="21" name="TextBox 21"/>
          <p:cNvSpPr txBox="1"/>
          <p:nvPr/>
        </p:nvSpPr>
        <p:spPr>
          <a:xfrm>
            <a:off x="1484613" y="5815926"/>
            <a:ext cx="4612326" cy="276225"/>
          </a:xfrm>
          <a:prstGeom prst="rect">
            <a:avLst/>
          </a:prstGeom>
        </p:spPr>
        <p:txBody>
          <a:bodyPr lIns="0" tIns="0" rIns="0" bIns="0" rtlCol="0" anchor="t">
            <a:spAutoFit/>
          </a:bodyPr>
          <a:lstStyle/>
          <a:p>
            <a:pPr algn="l">
              <a:lnSpc>
                <a:spcPts val="1919"/>
              </a:lnSpc>
            </a:pPr>
            <a:r>
              <a:rPr lang="en-US" sz="1599" b="1">
                <a:solidFill>
                  <a:srgbClr val="0779FA"/>
                </a:solidFill>
                <a:latin typeface="Arial MT Pro Bold"/>
                <a:ea typeface="Arial MT Pro Bold"/>
                <a:cs typeface="Arial MT Pro Bold"/>
                <a:sym typeface="Arial MT Pro Bold"/>
              </a:rPr>
              <a:t>Find out more: www.congress.sentiatech.com</a:t>
            </a:r>
          </a:p>
        </p:txBody>
      </p:sp>
      <p:sp>
        <p:nvSpPr>
          <p:cNvPr id="22" name="TextBox 22"/>
          <p:cNvSpPr txBox="1"/>
          <p:nvPr/>
        </p:nvSpPr>
        <p:spPr>
          <a:xfrm>
            <a:off x="1484613" y="4109705"/>
            <a:ext cx="4612326" cy="812800"/>
          </a:xfrm>
          <a:prstGeom prst="rect">
            <a:avLst/>
          </a:prstGeom>
        </p:spPr>
        <p:txBody>
          <a:bodyPr lIns="0" tIns="0" rIns="0" bIns="0" rtlCol="0" anchor="t">
            <a:spAutoFit/>
          </a:bodyPr>
          <a:lstStyle/>
          <a:p>
            <a:pPr algn="l">
              <a:lnSpc>
                <a:spcPts val="3919"/>
              </a:lnSpc>
            </a:pPr>
            <a:r>
              <a:rPr lang="en-US" sz="2799" b="1">
                <a:solidFill>
                  <a:srgbClr val="050A30"/>
                </a:solidFill>
                <a:latin typeface="Arial MT Pro Bold"/>
                <a:ea typeface="Arial MT Pro Bold"/>
                <a:cs typeface="Arial MT Pro Bold"/>
                <a:sym typeface="Arial MT Pro Bold"/>
              </a:rPr>
              <a:t>NAME AND SURNAME</a:t>
            </a:r>
          </a:p>
          <a:p>
            <a:pPr algn="l">
              <a:lnSpc>
                <a:spcPts val="2029"/>
              </a:lnSpc>
            </a:pPr>
            <a:r>
              <a:rPr lang="en-US" sz="1449" i="1">
                <a:solidFill>
                  <a:srgbClr val="737373"/>
                </a:solidFill>
                <a:latin typeface="Arial MT Pro Italics"/>
                <a:ea typeface="Arial MT Pro Italics"/>
                <a:cs typeface="Arial MT Pro Italics"/>
                <a:sym typeface="Arial MT Pro Italics"/>
              </a:rPr>
              <a:t>POSITION</a:t>
            </a:r>
          </a:p>
        </p:txBody>
      </p:sp>
      <p:sp>
        <p:nvSpPr>
          <p:cNvPr id="23" name="TextBox 23"/>
          <p:cNvSpPr txBox="1"/>
          <p:nvPr/>
        </p:nvSpPr>
        <p:spPr>
          <a:xfrm>
            <a:off x="4774195" y="2995280"/>
            <a:ext cx="4612326" cy="476250"/>
          </a:xfrm>
          <a:prstGeom prst="rect">
            <a:avLst/>
          </a:prstGeom>
        </p:spPr>
        <p:txBody>
          <a:bodyPr lIns="0" tIns="0" rIns="0" bIns="0" rtlCol="0" anchor="t">
            <a:spAutoFit/>
          </a:bodyPr>
          <a:lstStyle/>
          <a:p>
            <a:pPr algn="l">
              <a:lnSpc>
                <a:spcPts val="3359"/>
              </a:lnSpc>
            </a:pPr>
            <a:r>
              <a:rPr lang="en-US" sz="2799" b="1">
                <a:solidFill>
                  <a:srgbClr val="FFFFFF"/>
                </a:solidFill>
                <a:latin typeface="Arial MT Pro Bold"/>
                <a:ea typeface="Arial MT Pro Bold"/>
                <a:cs typeface="Arial MT Pro Bold"/>
                <a:sym typeface="Arial MT Pro Bold"/>
              </a:rPr>
              <a:t>SPEAKER</a:t>
            </a:r>
          </a:p>
        </p:txBody>
      </p:sp>
      <p:sp>
        <p:nvSpPr>
          <p:cNvPr id="26" name="TextBox 26"/>
          <p:cNvSpPr txBox="1"/>
          <p:nvPr/>
        </p:nvSpPr>
        <p:spPr>
          <a:xfrm>
            <a:off x="1690493" y="2909555"/>
            <a:ext cx="1894404" cy="657225"/>
          </a:xfrm>
          <a:prstGeom prst="rect">
            <a:avLst/>
          </a:prstGeom>
        </p:spPr>
        <p:txBody>
          <a:bodyPr lIns="0" tIns="0" rIns="0" bIns="0" rtlCol="0" anchor="t">
            <a:spAutoFit/>
          </a:bodyPr>
          <a:lstStyle/>
          <a:p>
            <a:pPr algn="ctr">
              <a:lnSpc>
                <a:spcPts val="2400"/>
              </a:lnSpc>
            </a:pPr>
            <a:r>
              <a:rPr lang="en-US" sz="2000" b="1" i="1" dirty="0">
                <a:solidFill>
                  <a:srgbClr val="000000"/>
                </a:solidFill>
                <a:latin typeface="Arial MT Pro Bold Italics"/>
                <a:ea typeface="Arial MT Pro Bold Italics"/>
                <a:cs typeface="Arial MT Pro Bold Italics"/>
                <a:sym typeface="Arial MT Pro Bold Italics"/>
              </a:rPr>
              <a:t>COMPANY LOGO</a:t>
            </a:r>
          </a:p>
        </p:txBody>
      </p:sp>
      <p:sp>
        <p:nvSpPr>
          <p:cNvPr id="27" name="TextBox 27"/>
          <p:cNvSpPr txBox="1"/>
          <p:nvPr/>
        </p:nvSpPr>
        <p:spPr>
          <a:xfrm>
            <a:off x="7437220" y="4172108"/>
            <a:ext cx="1894404" cy="657225"/>
          </a:xfrm>
          <a:prstGeom prst="rect">
            <a:avLst/>
          </a:prstGeom>
        </p:spPr>
        <p:txBody>
          <a:bodyPr lIns="0" tIns="0" rIns="0" bIns="0" rtlCol="0" anchor="t">
            <a:spAutoFit/>
          </a:bodyPr>
          <a:lstStyle/>
          <a:p>
            <a:pPr algn="ctr">
              <a:lnSpc>
                <a:spcPts val="2400"/>
              </a:lnSpc>
            </a:pPr>
            <a:r>
              <a:rPr lang="en-US" sz="2000" b="1" i="1" dirty="0">
                <a:solidFill>
                  <a:srgbClr val="000000"/>
                </a:solidFill>
                <a:latin typeface="Arial MT Pro Bold Italics"/>
                <a:ea typeface="Arial MT Pro Bold Italics"/>
                <a:cs typeface="Arial MT Pro Bold Italics"/>
                <a:sym typeface="Arial MT Pro Bold Italics"/>
              </a:rPr>
              <a:t>AUTHOR’S IMAGE</a:t>
            </a:r>
          </a:p>
        </p:txBody>
      </p:sp>
      <p:pic>
        <p:nvPicPr>
          <p:cNvPr id="29" name="Imagen 28">
            <a:extLst>
              <a:ext uri="{FF2B5EF4-FFF2-40B4-BE49-F238E27FC236}">
                <a16:creationId xmlns:a16="http://schemas.microsoft.com/office/drawing/2014/main" id="{B37B8E88-EFBE-E366-F92B-D32D1A01C3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5000" y="9413846"/>
            <a:ext cx="7215783" cy="4318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5c483c-9e89-43fa-9c39-5611b8b73e80" xsi:nil="true"/>
    <lcf76f155ced4ddcb4097134ff3c332f xmlns="23beecd7-de97-45e5-8c1b-e556a52635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9C349C321C37F4FA8984D3108A84A05" ma:contentTypeVersion="16" ma:contentTypeDescription="Crear nuevo documento." ma:contentTypeScope="" ma:versionID="c31ee05bca7c2a5af08997d48cf4a4fa">
  <xsd:schema xmlns:xsd="http://www.w3.org/2001/XMLSchema" xmlns:xs="http://www.w3.org/2001/XMLSchema" xmlns:p="http://schemas.microsoft.com/office/2006/metadata/properties" xmlns:ns2="23beecd7-de97-45e5-8c1b-e556a52635f3" xmlns:ns3="d45c483c-9e89-43fa-9c39-5611b8b73e80" targetNamespace="http://schemas.microsoft.com/office/2006/metadata/properties" ma:root="true" ma:fieldsID="07c2bfb53a29c031c525383e36d63ad4" ns2:_="" ns3:_="">
    <xsd:import namespace="23beecd7-de97-45e5-8c1b-e556a52635f3"/>
    <xsd:import namespace="d45c483c-9e89-43fa-9c39-5611b8b73e8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eecd7-de97-45e5-8c1b-e556a5263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221bd5d8-3df5-4dbc-b8a6-f9d7326f2ea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5c483c-9e89-43fa-9c39-5611b8b73e80"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7" nillable="true" ma:displayName="Taxonomy Catch All Column" ma:hidden="true" ma:list="{61034a57-c13a-4931-9fbc-d99c5ca83a6f}" ma:internalName="TaxCatchAll" ma:showField="CatchAllData" ma:web="d45c483c-9e89-43fa-9c39-5611b8b73e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584188-591F-4724-B138-3B61B48B762B}">
  <ds:schemaRefs>
    <ds:schemaRef ds:uri="http://schemas.microsoft.com/office/2006/metadata/properties"/>
    <ds:schemaRef ds:uri="http://schemas.microsoft.com/office/infopath/2007/PartnerControls"/>
    <ds:schemaRef ds:uri="d45c483c-9e89-43fa-9c39-5611b8b73e80"/>
    <ds:schemaRef ds:uri="23beecd7-de97-45e5-8c1b-e556a52635f3"/>
  </ds:schemaRefs>
</ds:datastoreItem>
</file>

<file path=customXml/itemProps2.xml><?xml version="1.0" encoding="utf-8"?>
<ds:datastoreItem xmlns:ds="http://schemas.openxmlformats.org/officeDocument/2006/customXml" ds:itemID="{78B8EA5C-0D87-4C88-AD9B-864F93BCB7C6}">
  <ds:schemaRefs>
    <ds:schemaRef ds:uri="http://schemas.microsoft.com/sharepoint/v3/contenttype/forms"/>
  </ds:schemaRefs>
</ds:datastoreItem>
</file>

<file path=customXml/itemProps3.xml><?xml version="1.0" encoding="utf-8"?>
<ds:datastoreItem xmlns:ds="http://schemas.openxmlformats.org/officeDocument/2006/customXml" ds:itemID="{D8295EBE-6DB6-48F7-9886-612A8C89E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beecd7-de97-45e5-8c1b-e556a52635f3"/>
    <ds:schemaRef ds:uri="d45c483c-9e89-43fa-9c39-5611b8b73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93</Words>
  <Application>Microsoft Office PowerPoint</Application>
  <PresentationFormat>Personalizado</PresentationFormat>
  <Paragraphs>8</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 MT Pro Italics</vt:lpstr>
      <vt:lpstr>Arial</vt:lpstr>
      <vt:lpstr>Arial MT Pro Bold</vt:lpstr>
      <vt:lpstr>Calibri</vt:lpstr>
      <vt:lpstr>Arial MT Pro Bold Italics</vt:lpstr>
      <vt:lpstr>Aptos</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Promoción Speakers I SENTIATECH CONGRESS</dc:title>
  <cp:lastModifiedBy>Javier Yus Santana</cp:lastModifiedBy>
  <cp:revision>3</cp:revision>
  <dcterms:created xsi:type="dcterms:W3CDTF">2006-08-16T00:00:00Z</dcterms:created>
  <dcterms:modified xsi:type="dcterms:W3CDTF">2025-10-05T18:15:10Z</dcterms:modified>
  <dc:identifier>DAGxcBRv_ss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0x01010049C349C321C37F4FA8984D3108A84A05</vt:lpwstr>
  </property>
  <property fmtid="{D5CDD505-2E9C-101B-9397-08002B2CF9AE}" pid="3" name="MediaServiceImageTags">
    <vt:lpwstr/>
  </property>
</Properties>
</file>